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D9F0F2F3-CC43-4AB3-96AA-DC1B3B5B7106}"/>
    <pc:docChg chg="custSel modSld">
      <pc:chgData name="Jade Gooch" userId="da61e957-a181-4154-8936-cbcec0dcffa3" providerId="ADAL" clId="{D9F0F2F3-CC43-4AB3-96AA-DC1B3B5B7106}" dt="2026-09-24T19:05:05.225" v="1084" actId="20577"/>
      <pc:docMkLst>
        <pc:docMk/>
      </pc:docMkLst>
      <pc:sldChg chg="addSp delSp modSp mod">
        <pc:chgData name="Jade Gooch" userId="da61e957-a181-4154-8936-cbcec0dcffa3" providerId="ADAL" clId="{D9F0F2F3-CC43-4AB3-96AA-DC1B3B5B7106}" dt="2026-09-24T19:05:05.225" v="1084" actId="20577"/>
        <pc:sldMkLst>
          <pc:docMk/>
          <pc:sldMk cId="479717910" sldId="256"/>
        </pc:sldMkLst>
        <pc:spChg chg="mod">
          <ac:chgData name="Jade Gooch" userId="da61e957-a181-4154-8936-cbcec0dcffa3" providerId="ADAL" clId="{D9F0F2F3-CC43-4AB3-96AA-DC1B3B5B7106}" dt="2026-09-24T13:25:32.839" v="3" actId="20577"/>
          <ac:spMkLst>
            <pc:docMk/>
            <pc:sldMk cId="479717910" sldId="256"/>
            <ac:spMk id="4" creationId="{D459FFAB-B46F-47F1-B7F5-8E6D5B69C18D}"/>
          </ac:spMkLst>
        </pc:spChg>
        <pc:spChg chg="del mod">
          <ac:chgData name="Jade Gooch" userId="da61e957-a181-4154-8936-cbcec0dcffa3" providerId="ADAL" clId="{D9F0F2F3-CC43-4AB3-96AA-DC1B3B5B7106}" dt="2026-09-24T19:00:28.147" v="621" actId="478"/>
          <ac:spMkLst>
            <pc:docMk/>
            <pc:sldMk cId="479717910" sldId="256"/>
            <ac:spMk id="9" creationId="{354EBF3D-58C0-4AAC-8733-9EE56DD495C3}"/>
          </ac:spMkLst>
        </pc:spChg>
        <pc:spChg chg="mod">
          <ac:chgData name="Jade Gooch" userId="da61e957-a181-4154-8936-cbcec0dcffa3" providerId="ADAL" clId="{D9F0F2F3-CC43-4AB3-96AA-DC1B3B5B7106}" dt="2026-09-24T19:05:05.225" v="1084" actId="20577"/>
          <ac:spMkLst>
            <pc:docMk/>
            <pc:sldMk cId="479717910" sldId="256"/>
            <ac:spMk id="10" creationId="{011375DF-D1D9-4924-B5F7-96C073BB4310}"/>
          </ac:spMkLst>
        </pc:spChg>
        <pc:picChg chg="add mod">
          <ac:chgData name="Jade Gooch" userId="da61e957-a181-4154-8936-cbcec0dcffa3" providerId="ADAL" clId="{D9F0F2F3-CC43-4AB3-96AA-DC1B3B5B7106}" dt="2026-09-24T19:00:30.873" v="622" actId="1076"/>
          <ac:picMkLst>
            <pc:docMk/>
            <pc:sldMk cId="479717910" sldId="256"/>
            <ac:picMk id="3" creationId="{A70668E3-1F2C-48A1-9980-F2682C060F6B}"/>
          </ac:picMkLst>
        </pc:picChg>
        <pc:picChg chg="add mod">
          <ac:chgData name="Jade Gooch" userId="da61e957-a181-4154-8936-cbcec0dcffa3" providerId="ADAL" clId="{D9F0F2F3-CC43-4AB3-96AA-DC1B3B5B7106}" dt="2026-09-24T19:03:31.490" v="1035" actId="1076"/>
          <ac:picMkLst>
            <pc:docMk/>
            <pc:sldMk cId="479717910" sldId="256"/>
            <ac:picMk id="6" creationId="{D5D11396-5FEE-4EA6-865A-2281CFAF09F7}"/>
          </ac:picMkLst>
        </pc:picChg>
        <pc:picChg chg="del">
          <ac:chgData name="Jade Gooch" userId="da61e957-a181-4154-8936-cbcec0dcffa3" providerId="ADAL" clId="{D9F0F2F3-CC43-4AB3-96AA-DC1B3B5B7106}" dt="2026-09-24T13:25:35.059" v="4" actId="478"/>
          <ac:picMkLst>
            <pc:docMk/>
            <pc:sldMk cId="479717910" sldId="256"/>
            <ac:picMk id="7" creationId="{FA8D3E0D-BC3E-48E0-821C-05300C769540}"/>
          </ac:picMkLst>
        </pc:picChg>
        <pc:picChg chg="add mod">
          <ac:chgData name="Jade Gooch" userId="da61e957-a181-4154-8936-cbcec0dcffa3" providerId="ADAL" clId="{D9F0F2F3-CC43-4AB3-96AA-DC1B3B5B7106}" dt="2026-09-24T19:03:35.128" v="1036" actId="1076"/>
          <ac:picMkLst>
            <pc:docMk/>
            <pc:sldMk cId="479717910" sldId="256"/>
            <ac:picMk id="8" creationId="{6F19508A-B1F9-45C1-929D-5378BF02EA6D}"/>
          </ac:picMkLst>
        </pc:picChg>
        <pc:picChg chg="add mod">
          <ac:chgData name="Jade Gooch" userId="da61e957-a181-4154-8936-cbcec0dcffa3" providerId="ADAL" clId="{D9F0F2F3-CC43-4AB3-96AA-DC1B3B5B7106}" dt="2026-09-24T19:03:41.800" v="1038" actId="1076"/>
          <ac:picMkLst>
            <pc:docMk/>
            <pc:sldMk cId="479717910" sldId="256"/>
            <ac:picMk id="12" creationId="{19456601-C3AB-4AED-A042-2D16ECB63F12}"/>
          </ac:picMkLst>
        </pc:picChg>
        <pc:picChg chg="del">
          <ac:chgData name="Jade Gooch" userId="da61e957-a181-4154-8936-cbcec0dcffa3" providerId="ADAL" clId="{D9F0F2F3-CC43-4AB3-96AA-DC1B3B5B7106}" dt="2026-09-24T13:25:36.415" v="5" actId="478"/>
          <ac:picMkLst>
            <pc:docMk/>
            <pc:sldMk cId="479717910" sldId="256"/>
            <ac:picMk id="12" creationId="{4DD830E8-3C9A-4902-96DC-B142895C890F}"/>
          </ac:picMkLst>
        </pc:picChg>
        <pc:picChg chg="add mod">
          <ac:chgData name="Jade Gooch" userId="da61e957-a181-4154-8936-cbcec0dcffa3" providerId="ADAL" clId="{D9F0F2F3-CC43-4AB3-96AA-DC1B3B5B7106}" dt="2026-09-24T19:03:39.328" v="1037" actId="1076"/>
          <ac:picMkLst>
            <pc:docMk/>
            <pc:sldMk cId="479717910" sldId="256"/>
            <ac:picMk id="14" creationId="{D311F3C6-4450-468E-97C7-F0AFF1167F18}"/>
          </ac:picMkLst>
        </pc:picChg>
        <pc:picChg chg="del">
          <ac:chgData name="Jade Gooch" userId="da61e957-a181-4154-8936-cbcec0dcffa3" providerId="ADAL" clId="{D9F0F2F3-CC43-4AB3-96AA-DC1B3B5B7106}" dt="2026-09-24T13:25:37.774" v="6" actId="478"/>
          <ac:picMkLst>
            <pc:docMk/>
            <pc:sldMk cId="479717910" sldId="256"/>
            <ac:picMk id="15" creationId="{17DC5031-E565-41A3-AFBE-C19202D9E88C}"/>
          </ac:picMkLst>
        </pc:picChg>
        <pc:picChg chg="del">
          <ac:chgData name="Jade Gooch" userId="da61e957-a181-4154-8936-cbcec0dcffa3" providerId="ADAL" clId="{D9F0F2F3-CC43-4AB3-96AA-DC1B3B5B7106}" dt="2026-09-24T13:25:40.780" v="7" actId="478"/>
          <ac:picMkLst>
            <pc:docMk/>
            <pc:sldMk cId="479717910" sldId="256"/>
            <ac:picMk id="17" creationId="{6B1D4DD5-0FC0-409E-98CF-FEFCC7BB42A1}"/>
          </ac:picMkLst>
        </pc:picChg>
        <pc:picChg chg="del">
          <ac:chgData name="Jade Gooch" userId="da61e957-a181-4154-8936-cbcec0dcffa3" providerId="ADAL" clId="{D9F0F2F3-CC43-4AB3-96AA-DC1B3B5B7106}" dt="2026-09-24T13:25:43.852" v="9" actId="478"/>
          <ac:picMkLst>
            <pc:docMk/>
            <pc:sldMk cId="479717910" sldId="256"/>
            <ac:picMk id="19" creationId="{184BEF9F-9C77-425D-A011-3DA1FE19D7FB}"/>
          </ac:picMkLst>
        </pc:picChg>
        <pc:picChg chg="del">
          <ac:chgData name="Jade Gooch" userId="da61e957-a181-4154-8936-cbcec0dcffa3" providerId="ADAL" clId="{D9F0F2F3-CC43-4AB3-96AA-DC1B3B5B7106}" dt="2026-09-24T13:25:42.188" v="8" actId="478"/>
          <ac:picMkLst>
            <pc:docMk/>
            <pc:sldMk cId="479717910" sldId="256"/>
            <ac:picMk id="21" creationId="{F5549668-ADBA-4886-9A95-CB0268CA261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24/09/2026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24/09/2026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hyperlink" Target="https://zonesofregulation.com/"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25.09.26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2062103"/>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It has been another busy and fun filled week in Butterfly Class. We are so impressed with how quickly the children have started joining in with the wider school during playtimes and lunchtime. It is such a joy to see. This week we have been looking at different emotions, the children had a go at pretending to be happy, sad, angry and worried. As a school we use the zones of regulation to help children understand and manage their feelings. If you would like more information about this approach please see the link </a:t>
            </a:r>
            <a:r>
              <a:rPr lang="en-GB" sz="1600" dirty="0">
                <a:hlinkClick r:id="rId2"/>
              </a:rPr>
              <a:t>Self-Regulation Curriculum | The Zones of Regulation</a:t>
            </a:r>
            <a:r>
              <a:rPr lang="en-GB" sz="1600" dirty="0"/>
              <a:t>. </a:t>
            </a:r>
            <a:r>
              <a:rPr lang="en-GB" sz="1600" dirty="0">
                <a:latin typeface="SassoonCRInfantMedium" panose="00000500000000000000" pitchFamily="2" charset="0"/>
              </a:rPr>
              <a:t>This week we have also been working on name recognition and thinking about how many letters our names have. The children have </a:t>
            </a:r>
            <a:r>
              <a:rPr lang="en-GB" sz="1600">
                <a:latin typeface="SassoonCRInfantMedium" panose="00000500000000000000" pitchFamily="2" charset="0"/>
              </a:rPr>
              <a:t>been starting to write their </a:t>
            </a:r>
            <a:r>
              <a:rPr lang="en-GB" sz="1600" dirty="0">
                <a:latin typeface="SassoonCRInfantMedium" panose="00000500000000000000" pitchFamily="2" charset="0"/>
              </a:rPr>
              <a:t>names independently using the correct letter formation. Keep it up Butterfly Class, the whole school are very impressed with how well you are all doing.</a:t>
            </a:r>
          </a:p>
        </p:txBody>
      </p:sp>
      <p:pic>
        <p:nvPicPr>
          <p:cNvPr id="3" name="Picture 2">
            <a:extLst>
              <a:ext uri="{FF2B5EF4-FFF2-40B4-BE49-F238E27FC236}">
                <a16:creationId xmlns:a16="http://schemas.microsoft.com/office/drawing/2014/main" id="{A70668E3-1F2C-48A1-9980-F2682C060F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904" y="3996930"/>
            <a:ext cx="2036256" cy="2612814"/>
          </a:xfrm>
          <a:prstGeom prst="rect">
            <a:avLst/>
          </a:prstGeom>
        </p:spPr>
      </p:pic>
      <p:pic>
        <p:nvPicPr>
          <p:cNvPr id="6" name="Picture 5">
            <a:extLst>
              <a:ext uri="{FF2B5EF4-FFF2-40B4-BE49-F238E27FC236}">
                <a16:creationId xmlns:a16="http://schemas.microsoft.com/office/drawing/2014/main" id="{D5D11396-5FEE-4EA6-865A-2281CFAF09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03160" y="3683029"/>
            <a:ext cx="2475318" cy="2369664"/>
          </a:xfrm>
          <a:prstGeom prst="rect">
            <a:avLst/>
          </a:prstGeom>
        </p:spPr>
      </p:pic>
      <p:pic>
        <p:nvPicPr>
          <p:cNvPr id="8" name="Picture 7">
            <a:extLst>
              <a:ext uri="{FF2B5EF4-FFF2-40B4-BE49-F238E27FC236}">
                <a16:creationId xmlns:a16="http://schemas.microsoft.com/office/drawing/2014/main" id="{6F19508A-B1F9-45C1-929D-5378BF02EA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1231" y="4099123"/>
            <a:ext cx="2305940" cy="2408427"/>
          </a:xfrm>
          <a:prstGeom prst="rect">
            <a:avLst/>
          </a:prstGeom>
        </p:spPr>
      </p:pic>
      <p:pic>
        <p:nvPicPr>
          <p:cNvPr id="12" name="Picture 11">
            <a:extLst>
              <a:ext uri="{FF2B5EF4-FFF2-40B4-BE49-F238E27FC236}">
                <a16:creationId xmlns:a16="http://schemas.microsoft.com/office/drawing/2014/main" id="{19456601-C3AB-4AED-A042-2D16ECB63F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17995" y="3996930"/>
            <a:ext cx="2102264" cy="2612814"/>
          </a:xfrm>
          <a:prstGeom prst="rect">
            <a:avLst/>
          </a:prstGeom>
        </p:spPr>
      </p:pic>
      <p:pic>
        <p:nvPicPr>
          <p:cNvPr id="14" name="Picture 13">
            <a:extLst>
              <a:ext uri="{FF2B5EF4-FFF2-40B4-BE49-F238E27FC236}">
                <a16:creationId xmlns:a16="http://schemas.microsoft.com/office/drawing/2014/main" id="{D311F3C6-4450-468E-97C7-F0AFF1167F1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77171" y="3861220"/>
            <a:ext cx="2340824" cy="236966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928</TotalTime>
  <Words>169</Words>
  <Application>Microsoft Office PowerPoint</Application>
  <PresentationFormat>Widescreen</PresentationFormat>
  <Paragraphs>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29</cp:revision>
  <dcterms:created xsi:type="dcterms:W3CDTF">2025-01-23T14:35:00Z</dcterms:created>
  <dcterms:modified xsi:type="dcterms:W3CDTF">2026-09-24T19:05:12Z</dcterms:modified>
</cp:coreProperties>
</file>