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E5F2E13C-7505-4826-9417-E92FC20A59C6}"/>
    <pc:docChg chg="custSel modSld">
      <pc:chgData name="Jade Gooch" userId="da61e957-a181-4154-8936-cbcec0dcffa3" providerId="ADAL" clId="{E5F2E13C-7505-4826-9417-E92FC20A59C6}" dt="2025-11-13T10:04:34.394" v="1217" actId="1076"/>
      <pc:docMkLst>
        <pc:docMk/>
      </pc:docMkLst>
      <pc:sldChg chg="addSp delSp modSp mod">
        <pc:chgData name="Jade Gooch" userId="da61e957-a181-4154-8936-cbcec0dcffa3" providerId="ADAL" clId="{E5F2E13C-7505-4826-9417-E92FC20A59C6}" dt="2025-11-13T10:04:34.394" v="1217" actId="1076"/>
        <pc:sldMkLst>
          <pc:docMk/>
          <pc:sldMk cId="479717910" sldId="256"/>
        </pc:sldMkLst>
        <pc:spChg chg="mod">
          <ac:chgData name="Jade Gooch" userId="da61e957-a181-4154-8936-cbcec0dcffa3" providerId="ADAL" clId="{E5F2E13C-7505-4826-9417-E92FC20A59C6}" dt="2025-11-13T09:55:44.616" v="3" actId="20577"/>
          <ac:spMkLst>
            <pc:docMk/>
            <pc:sldMk cId="479717910" sldId="256"/>
            <ac:spMk id="4" creationId="{D459FFAB-B46F-47F1-B7F5-8E6D5B69C18D}"/>
          </ac:spMkLst>
        </pc:spChg>
        <pc:spChg chg="add mod">
          <ac:chgData name="Jade Gooch" userId="da61e957-a181-4154-8936-cbcec0dcffa3" providerId="ADAL" clId="{E5F2E13C-7505-4826-9417-E92FC20A59C6}" dt="2025-11-13T10:04:09.006" v="1212" actId="1076"/>
          <ac:spMkLst>
            <pc:docMk/>
            <pc:sldMk cId="479717910" sldId="256"/>
            <ac:spMk id="9" creationId="{90050ABF-6993-4BFE-B4B9-D29F72B3110D}"/>
          </ac:spMkLst>
        </pc:spChg>
        <pc:spChg chg="mod">
          <ac:chgData name="Jade Gooch" userId="da61e957-a181-4154-8936-cbcec0dcffa3" providerId="ADAL" clId="{E5F2E13C-7505-4826-9417-E92FC20A59C6}" dt="2025-11-13T10:03:52.987" v="1209" actId="1076"/>
          <ac:spMkLst>
            <pc:docMk/>
            <pc:sldMk cId="479717910" sldId="256"/>
            <ac:spMk id="10" creationId="{011375DF-D1D9-4924-B5F7-96C073BB4310}"/>
          </ac:spMkLst>
        </pc:spChg>
        <pc:spChg chg="add mod">
          <ac:chgData name="Jade Gooch" userId="da61e957-a181-4154-8936-cbcec0dcffa3" providerId="ADAL" clId="{E5F2E13C-7505-4826-9417-E92FC20A59C6}" dt="2025-11-13T10:04:14.190" v="1214" actId="1076"/>
          <ac:spMkLst>
            <pc:docMk/>
            <pc:sldMk cId="479717910" sldId="256"/>
            <ac:spMk id="11" creationId="{16121B72-2BDB-420B-A481-ECA013D1E843}"/>
          </ac:spMkLst>
        </pc:spChg>
        <pc:spChg chg="mod">
          <ac:chgData name="Jade Gooch" userId="da61e957-a181-4154-8936-cbcec0dcffa3" providerId="ADAL" clId="{E5F2E13C-7505-4826-9417-E92FC20A59C6}" dt="2025-11-13T10:04:03.713" v="1211" actId="1076"/>
          <ac:spMkLst>
            <pc:docMk/>
            <pc:sldMk cId="479717910" sldId="256"/>
            <ac:spMk id="16" creationId="{82998CE4-0B0F-44E4-A0C2-491A3B6DF01F}"/>
          </ac:spMkLst>
        </pc:spChg>
        <pc:spChg chg="del">
          <ac:chgData name="Jade Gooch" userId="da61e957-a181-4154-8936-cbcec0dcffa3" providerId="ADAL" clId="{E5F2E13C-7505-4826-9417-E92FC20A59C6}" dt="2025-11-13T09:55:49.765" v="4" actId="478"/>
          <ac:spMkLst>
            <pc:docMk/>
            <pc:sldMk cId="479717910" sldId="256"/>
            <ac:spMk id="17" creationId="{8281AFAE-60BC-465B-8621-E7247447141E}"/>
          </ac:spMkLst>
        </pc:spChg>
        <pc:picChg chg="add mod">
          <ac:chgData name="Jade Gooch" userId="da61e957-a181-4154-8936-cbcec0dcffa3" providerId="ADAL" clId="{E5F2E13C-7505-4826-9417-E92FC20A59C6}" dt="2025-11-13T09:59:11.231" v="569" actId="1076"/>
          <ac:picMkLst>
            <pc:docMk/>
            <pc:sldMk cId="479717910" sldId="256"/>
            <ac:picMk id="3" creationId="{C0276E0E-E8E1-430C-8DBA-653142841B5C}"/>
          </ac:picMkLst>
        </pc:picChg>
        <pc:picChg chg="del">
          <ac:chgData name="Jade Gooch" userId="da61e957-a181-4154-8936-cbcec0dcffa3" providerId="ADAL" clId="{E5F2E13C-7505-4826-9417-E92FC20A59C6}" dt="2025-11-13T09:55:54.577" v="6" actId="478"/>
          <ac:picMkLst>
            <pc:docMk/>
            <pc:sldMk cId="479717910" sldId="256"/>
            <ac:picMk id="5" creationId="{FE1386D5-67D1-4370-8BFE-2EC00A76EC1F}"/>
          </ac:picMkLst>
        </pc:picChg>
        <pc:picChg chg="add mod">
          <ac:chgData name="Jade Gooch" userId="da61e957-a181-4154-8936-cbcec0dcffa3" providerId="ADAL" clId="{E5F2E13C-7505-4826-9417-E92FC20A59C6}" dt="2025-11-13T09:59:30.968" v="575" actId="14100"/>
          <ac:picMkLst>
            <pc:docMk/>
            <pc:sldMk cId="479717910" sldId="256"/>
            <ac:picMk id="7" creationId="{1CAC861F-DC40-4033-8876-F3B859127667}"/>
          </ac:picMkLst>
        </pc:picChg>
        <pc:picChg chg="del">
          <ac:chgData name="Jade Gooch" userId="da61e957-a181-4154-8936-cbcec0dcffa3" providerId="ADAL" clId="{E5F2E13C-7505-4826-9417-E92FC20A59C6}" dt="2025-11-13T09:55:53.236" v="5" actId="478"/>
          <ac:picMkLst>
            <pc:docMk/>
            <pc:sldMk cId="479717910" sldId="256"/>
            <ac:picMk id="8" creationId="{BA0A7A19-78C8-4F35-8849-4036EAA32644}"/>
          </ac:picMkLst>
        </pc:picChg>
        <pc:picChg chg="del">
          <ac:chgData name="Jade Gooch" userId="da61e957-a181-4154-8936-cbcec0dcffa3" providerId="ADAL" clId="{E5F2E13C-7505-4826-9417-E92FC20A59C6}" dt="2025-11-13T09:55:56.108" v="7" actId="478"/>
          <ac:picMkLst>
            <pc:docMk/>
            <pc:sldMk cId="479717910" sldId="256"/>
            <ac:picMk id="12" creationId="{42228C02-1410-424C-97D2-BCF64CCB7367}"/>
          </ac:picMkLst>
        </pc:picChg>
        <pc:picChg chg="add mod">
          <ac:chgData name="Jade Gooch" userId="da61e957-a181-4154-8936-cbcec0dcffa3" providerId="ADAL" clId="{E5F2E13C-7505-4826-9417-E92FC20A59C6}" dt="2025-11-13T10:04:34.394" v="1217" actId="1076"/>
          <ac:picMkLst>
            <pc:docMk/>
            <pc:sldMk cId="479717910" sldId="256"/>
            <ac:picMk id="14" creationId="{5D6F7584-A81E-4C89-B615-98863639C576}"/>
          </ac:picMkLst>
        </pc:picChg>
        <pc:picChg chg="del">
          <ac:chgData name="Jade Gooch" userId="da61e957-a181-4154-8936-cbcec0dcffa3" providerId="ADAL" clId="{E5F2E13C-7505-4826-9417-E92FC20A59C6}" dt="2025-11-13T09:55:57.354" v="8" actId="478"/>
          <ac:picMkLst>
            <pc:docMk/>
            <pc:sldMk cId="479717910" sldId="256"/>
            <ac:picMk id="15" creationId="{2ADA1F3A-693C-467F-8656-F40F50B2064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13/11/2025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14.11.25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2614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we have spent a lot of time talking to the children about Remembrance and why we wear poppies at this time of year. The children have talked really sensitively around this and we have been really impressed with how they have listened. We are so proud of how well they did on Tuesday during the two minute silence. As part of our Remembrance activities Mrs Wood led an army day last Friday. The children got really stuck in and enjoyed their army training. </a:t>
            </a:r>
          </a:p>
        </p:txBody>
      </p:sp>
      <p:sp>
        <p:nvSpPr>
          <p:cNvPr id="16" name="TextBox 15">
            <a:extLst>
              <a:ext uri="{FF2B5EF4-FFF2-40B4-BE49-F238E27FC236}">
                <a16:creationId xmlns:a16="http://schemas.microsoft.com/office/drawing/2014/main" id="{82998CE4-0B0F-44E4-A0C2-491A3B6DF01F}"/>
              </a:ext>
            </a:extLst>
          </p:cNvPr>
          <p:cNvSpPr txBox="1"/>
          <p:nvPr/>
        </p:nvSpPr>
        <p:spPr>
          <a:xfrm>
            <a:off x="322729" y="4812033"/>
            <a:ext cx="5312409"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Sound cards:</a:t>
            </a:r>
          </a:p>
          <a:p>
            <a:pPr algn="ctr"/>
            <a:r>
              <a:rPr lang="en-GB" sz="1600" dirty="0">
                <a:latin typeface="SassoonCRInfantMedium" panose="00000500000000000000" pitchFamily="2" charset="0"/>
              </a:rPr>
              <a:t>Please continue to practise recognising the sounds we have learnt so far. The ones children are confident with can also be used to create words e.g. sat, pat, pin. </a:t>
            </a:r>
          </a:p>
        </p:txBody>
      </p:sp>
      <p:pic>
        <p:nvPicPr>
          <p:cNvPr id="3" name="Picture 2">
            <a:extLst>
              <a:ext uri="{FF2B5EF4-FFF2-40B4-BE49-F238E27FC236}">
                <a16:creationId xmlns:a16="http://schemas.microsoft.com/office/drawing/2014/main" id="{C0276E0E-E8E1-430C-8DBA-653142841B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77" y="2583289"/>
            <a:ext cx="3181832" cy="2067941"/>
          </a:xfrm>
          <a:prstGeom prst="rect">
            <a:avLst/>
          </a:prstGeom>
        </p:spPr>
      </p:pic>
      <p:pic>
        <p:nvPicPr>
          <p:cNvPr id="7" name="Picture 6">
            <a:extLst>
              <a:ext uri="{FF2B5EF4-FFF2-40B4-BE49-F238E27FC236}">
                <a16:creationId xmlns:a16="http://schemas.microsoft.com/office/drawing/2014/main" id="{1CAC861F-DC40-4033-8876-F3B859127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5323" y="2617136"/>
            <a:ext cx="2309225" cy="2034093"/>
          </a:xfrm>
          <a:prstGeom prst="rect">
            <a:avLst/>
          </a:prstGeom>
        </p:spPr>
      </p:pic>
      <p:sp>
        <p:nvSpPr>
          <p:cNvPr id="9" name="TextBox 8">
            <a:extLst>
              <a:ext uri="{FF2B5EF4-FFF2-40B4-BE49-F238E27FC236}">
                <a16:creationId xmlns:a16="http://schemas.microsoft.com/office/drawing/2014/main" id="{90050ABF-6993-4BFE-B4B9-D29F72B3110D}"/>
              </a:ext>
            </a:extLst>
          </p:cNvPr>
          <p:cNvSpPr txBox="1"/>
          <p:nvPr/>
        </p:nvSpPr>
        <p:spPr>
          <a:xfrm>
            <a:off x="5378924" y="5748828"/>
            <a:ext cx="5290756"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Nativity: </a:t>
            </a:r>
          </a:p>
          <a:p>
            <a:pPr algn="ctr"/>
            <a:r>
              <a:rPr lang="en-GB" sz="1600" dirty="0">
                <a:latin typeface="SassoonCRInfantMedium" panose="00000500000000000000" pitchFamily="2" charset="0"/>
              </a:rPr>
              <a:t>As part of this years Nativity, Butterfly Class will be taking on the role of angels. We are able to provide a costume for your child for this. </a:t>
            </a:r>
          </a:p>
        </p:txBody>
      </p:sp>
      <p:sp>
        <p:nvSpPr>
          <p:cNvPr id="11" name="TextBox 10">
            <a:extLst>
              <a:ext uri="{FF2B5EF4-FFF2-40B4-BE49-F238E27FC236}">
                <a16:creationId xmlns:a16="http://schemas.microsoft.com/office/drawing/2014/main" id="{16121B72-2BDB-420B-A481-ECA013D1E843}"/>
              </a:ext>
            </a:extLst>
          </p:cNvPr>
          <p:cNvSpPr txBox="1"/>
          <p:nvPr/>
        </p:nvSpPr>
        <p:spPr>
          <a:xfrm>
            <a:off x="9230844" y="2410163"/>
            <a:ext cx="2877671" cy="329320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P.E </a:t>
            </a:r>
          </a:p>
          <a:p>
            <a:pPr algn="ctr"/>
            <a:r>
              <a:rPr lang="en-GB" sz="1600" dirty="0">
                <a:latin typeface="SassoonCRInfantMedium" panose="00000500000000000000" pitchFamily="2" charset="0"/>
              </a:rPr>
              <a:t>In a couple of weeks children will be starting P.E lessons on a Thursday morning. On these days children can come into school in: </a:t>
            </a:r>
          </a:p>
          <a:p>
            <a:pPr marL="285750" indent="-285750" algn="ctr">
              <a:buFontTx/>
              <a:buChar char="-"/>
            </a:pPr>
            <a:r>
              <a:rPr lang="en-GB" sz="1600" dirty="0">
                <a:latin typeface="SassoonCRInfantMedium" panose="00000500000000000000" pitchFamily="2" charset="0"/>
              </a:rPr>
              <a:t>Colour team t-shirt (same colour as communication book). </a:t>
            </a:r>
          </a:p>
          <a:p>
            <a:pPr marL="285750" indent="-285750" algn="ctr">
              <a:buFontTx/>
              <a:buChar char="-"/>
            </a:pPr>
            <a:r>
              <a:rPr lang="en-GB" sz="1600" dirty="0">
                <a:latin typeface="SassoonCRInfantMedium" panose="00000500000000000000" pitchFamily="2" charset="0"/>
              </a:rPr>
              <a:t>Joggers</a:t>
            </a:r>
          </a:p>
          <a:p>
            <a:pPr marL="285750" indent="-285750" algn="ctr">
              <a:buFontTx/>
              <a:buChar char="-"/>
            </a:pPr>
            <a:r>
              <a:rPr lang="en-GB" sz="1600" dirty="0">
                <a:latin typeface="SassoonCRInfantMedium" panose="00000500000000000000" pitchFamily="2" charset="0"/>
              </a:rPr>
              <a:t>Trainers</a:t>
            </a:r>
          </a:p>
          <a:p>
            <a:pPr algn="ctr"/>
            <a:r>
              <a:rPr lang="en-GB" sz="1600" dirty="0">
                <a:latin typeface="SassoonCRInfantMedium" panose="00000500000000000000" pitchFamily="2" charset="0"/>
              </a:rPr>
              <a:t>I will send a </a:t>
            </a:r>
            <a:r>
              <a:rPr lang="en-GB" sz="1600" dirty="0" err="1">
                <a:latin typeface="SassoonCRInfantMedium" panose="00000500000000000000" pitchFamily="2" charset="0"/>
              </a:rPr>
              <a:t>parentmail</a:t>
            </a:r>
            <a:r>
              <a:rPr lang="en-GB" sz="1600" dirty="0">
                <a:latin typeface="SassoonCRInfantMedium" panose="00000500000000000000" pitchFamily="2" charset="0"/>
              </a:rPr>
              <a:t> with the exact date this will start. </a:t>
            </a:r>
          </a:p>
        </p:txBody>
      </p:sp>
      <p:pic>
        <p:nvPicPr>
          <p:cNvPr id="14" name="Picture 13">
            <a:extLst>
              <a:ext uri="{FF2B5EF4-FFF2-40B4-BE49-F238E27FC236}">
                <a16:creationId xmlns:a16="http://schemas.microsoft.com/office/drawing/2014/main" id="{5D6F7584-A81E-4C89-B615-98863639C5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6500" y="2858831"/>
            <a:ext cx="2643557" cy="2395872"/>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969</TotalTime>
  <Words>222</Words>
  <Application>Microsoft Office PowerPoint</Application>
  <PresentationFormat>Widescreen</PresentationFormat>
  <Paragraphs>13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35</cp:revision>
  <dcterms:created xsi:type="dcterms:W3CDTF">2025-01-23T14:35:00Z</dcterms:created>
  <dcterms:modified xsi:type="dcterms:W3CDTF">2025-11-13T10:04:37Z</dcterms:modified>
</cp:coreProperties>
</file>