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24/06/2026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24/06/2026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26.06.26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C4BB241F-E0BD-47C7-B94F-0A908CB275B6}"/>
              </a:ext>
            </a:extLst>
          </p:cNvPr>
          <p:cNvSpPr txBox="1"/>
          <p:nvPr/>
        </p:nvSpPr>
        <p:spPr>
          <a:xfrm>
            <a:off x="247650" y="1212026"/>
            <a:ext cx="11353800" cy="1523494"/>
          </a:xfrm>
          <a:prstGeom prst="rect">
            <a:avLst/>
          </a:prstGeom>
          <a:noFill/>
          <a:ln w="38100">
            <a:solidFill>
              <a:schemeClr val="tx1"/>
            </a:solidFill>
          </a:ln>
        </p:spPr>
        <p:txBody>
          <a:bodyPr wrap="square" rtlCol="0">
            <a:spAutoFit/>
          </a:bodyPr>
          <a:lstStyle/>
          <a:p>
            <a:r>
              <a:rPr lang="en-GB" sz="1550" dirty="0">
                <a:latin typeface="SassoonCRInfantMedium" panose="00000500000000000000" pitchFamily="2" charset="0"/>
              </a:rPr>
              <a:t>Well, it’s been a week!! We have been trying to keep the children as cool as possible in this hot weather. We have spent lots of time inside our lovely air conditioned classroom and many, many drinks breaks. The children have coped incredibly well with the heat and the changes that this has brought to our normal routine. The children had a wonderful visit to Owl Class on Thursday morning and told us all about it when they came back to see us. Although, we’re glad they has a lovely time we’re not sure we are ready to let them go just yet. We were also lucky enough to get to see a fire engine on the field this week. The children loved listening to the firefighters talk about the fire engine. </a:t>
            </a:r>
          </a:p>
        </p:txBody>
      </p:sp>
      <p:sp>
        <p:nvSpPr>
          <p:cNvPr id="21" name="TextBox 20">
            <a:extLst>
              <a:ext uri="{FF2B5EF4-FFF2-40B4-BE49-F238E27FC236}">
                <a16:creationId xmlns:a16="http://schemas.microsoft.com/office/drawing/2014/main" id="{859BA947-107F-43DD-904C-758896202061}"/>
              </a:ext>
            </a:extLst>
          </p:cNvPr>
          <p:cNvSpPr txBox="1"/>
          <p:nvPr/>
        </p:nvSpPr>
        <p:spPr>
          <a:xfrm>
            <a:off x="6388597" y="4018716"/>
            <a:ext cx="5565278" cy="2554545"/>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Dates for the diary: </a:t>
            </a:r>
          </a:p>
          <a:p>
            <a:pPr algn="ctr"/>
            <a:r>
              <a:rPr lang="en-GB" sz="1600" dirty="0">
                <a:latin typeface="SassoonCRInfantMedium" panose="00000500000000000000" pitchFamily="2" charset="0"/>
              </a:rPr>
              <a:t>2</a:t>
            </a:r>
            <a:r>
              <a:rPr lang="en-GB" sz="1600" baseline="30000" dirty="0">
                <a:latin typeface="SassoonCRInfantMedium" panose="00000500000000000000" pitchFamily="2" charset="0"/>
              </a:rPr>
              <a:t>nd</a:t>
            </a:r>
            <a:r>
              <a:rPr lang="en-GB" sz="1600" dirty="0">
                <a:latin typeface="SassoonCRInfantMedium" panose="00000500000000000000" pitchFamily="2" charset="0"/>
              </a:rPr>
              <a:t> July – Sports Day (fingers crossed)</a:t>
            </a:r>
          </a:p>
          <a:p>
            <a:pPr algn="ctr"/>
            <a:r>
              <a:rPr lang="en-GB" sz="1600" dirty="0">
                <a:latin typeface="SassoonCRInfantMedium" panose="00000500000000000000" pitchFamily="2" charset="0"/>
              </a:rPr>
              <a:t>3</a:t>
            </a:r>
            <a:r>
              <a:rPr lang="en-GB" sz="1600" baseline="30000" dirty="0">
                <a:latin typeface="SassoonCRInfantMedium" panose="00000500000000000000" pitchFamily="2" charset="0"/>
              </a:rPr>
              <a:t>rd</a:t>
            </a:r>
            <a:r>
              <a:rPr lang="en-GB" sz="1600" dirty="0">
                <a:latin typeface="SassoonCRInfantMedium" panose="00000500000000000000" pitchFamily="2" charset="0"/>
              </a:rPr>
              <a:t> July – </a:t>
            </a:r>
            <a:r>
              <a:rPr lang="en-GB" sz="1600" dirty="0" err="1">
                <a:latin typeface="SassoonCRInfantMedium" panose="00000500000000000000" pitchFamily="2" charset="0"/>
              </a:rPr>
              <a:t>Hingfest</a:t>
            </a:r>
            <a:r>
              <a:rPr lang="en-GB" sz="1600" dirty="0">
                <a:latin typeface="SassoonCRInfantMedium" panose="00000500000000000000" pitchFamily="2" charset="0"/>
              </a:rPr>
              <a:t> (after school) </a:t>
            </a:r>
          </a:p>
          <a:p>
            <a:pPr algn="ctr"/>
            <a:r>
              <a:rPr lang="en-GB" sz="1600" dirty="0">
                <a:latin typeface="SassoonCRInfantMedium" panose="00000500000000000000" pitchFamily="2" charset="0"/>
              </a:rPr>
              <a:t>8</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Transition afternoon (move up to Owl Class), collect as normal at the end of the day. </a:t>
            </a:r>
          </a:p>
          <a:p>
            <a:pPr algn="ctr"/>
            <a:r>
              <a:rPr lang="en-GB" sz="1600" dirty="0">
                <a:latin typeface="SassoonCRInfantMedium" panose="00000500000000000000" pitchFamily="2" charset="0"/>
              </a:rPr>
              <a:t>9</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Transition morning (move up to Owl Class), children come into Butterfly Class as normal. </a:t>
            </a:r>
          </a:p>
          <a:p>
            <a:pPr algn="ctr"/>
            <a:r>
              <a:rPr lang="en-GB" sz="1600" dirty="0">
                <a:latin typeface="SassoonCRInfantMedium" panose="00000500000000000000" pitchFamily="2" charset="0"/>
              </a:rPr>
              <a:t>16</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Beach Trip </a:t>
            </a:r>
          </a:p>
          <a:p>
            <a:pPr algn="ctr"/>
            <a:r>
              <a:rPr lang="en-GB" sz="1600" dirty="0">
                <a:latin typeface="SassoonCRInfantMedium" panose="00000500000000000000" pitchFamily="2" charset="0"/>
              </a:rPr>
              <a:t>17</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Break up for Summer Holidays</a:t>
            </a:r>
          </a:p>
          <a:p>
            <a:pPr algn="ctr"/>
            <a:endParaRPr lang="en-GB" sz="1600" dirty="0">
              <a:latin typeface="SassoonCRInfantMedium" panose="00000500000000000000" pitchFamily="2" charset="0"/>
            </a:endParaRPr>
          </a:p>
        </p:txBody>
      </p:sp>
      <p:pic>
        <p:nvPicPr>
          <p:cNvPr id="5" name="Picture 4">
            <a:extLst>
              <a:ext uri="{FF2B5EF4-FFF2-40B4-BE49-F238E27FC236}">
                <a16:creationId xmlns:a16="http://schemas.microsoft.com/office/drawing/2014/main" id="{7CF5CF2C-4A6E-41F8-9043-E1434BDA83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17" y="3648075"/>
            <a:ext cx="2723638" cy="3086100"/>
          </a:xfrm>
          <a:prstGeom prst="rect">
            <a:avLst/>
          </a:prstGeom>
        </p:spPr>
      </p:pic>
      <p:pic>
        <p:nvPicPr>
          <p:cNvPr id="8" name="Picture 7">
            <a:extLst>
              <a:ext uri="{FF2B5EF4-FFF2-40B4-BE49-F238E27FC236}">
                <a16:creationId xmlns:a16="http://schemas.microsoft.com/office/drawing/2014/main" id="{F8CA5E10-0205-46FB-BBF3-5482BFBD56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3725" y="3103743"/>
            <a:ext cx="3053348" cy="3239907"/>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1465</TotalTime>
  <Words>224</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87</cp:revision>
  <dcterms:created xsi:type="dcterms:W3CDTF">2025-01-23T14:35:00Z</dcterms:created>
  <dcterms:modified xsi:type="dcterms:W3CDTF">2026-06-24T15:51:01Z</dcterms:modified>
</cp:coreProperties>
</file>