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2C577E95-4244-4E79-AFF9-C96628443C9C}"/>
    <pc:docChg chg="custSel modSld">
      <pc:chgData name="Jade Gooch" userId="da61e957-a181-4154-8936-cbcec0dcffa3" providerId="ADAL" clId="{2C577E95-4244-4E79-AFF9-C96628443C9C}" dt="2025-09-11T19:24:36.603" v="1176" actId="20577"/>
      <pc:docMkLst>
        <pc:docMk/>
      </pc:docMkLst>
      <pc:sldChg chg="addSp delSp modSp mod">
        <pc:chgData name="Jade Gooch" userId="da61e957-a181-4154-8936-cbcec0dcffa3" providerId="ADAL" clId="{2C577E95-4244-4E79-AFF9-C96628443C9C}" dt="2025-09-11T19:24:36.603" v="1176" actId="20577"/>
        <pc:sldMkLst>
          <pc:docMk/>
          <pc:sldMk cId="479717910" sldId="256"/>
        </pc:sldMkLst>
        <pc:spChg chg="mod">
          <ac:chgData name="Jade Gooch" userId="da61e957-a181-4154-8936-cbcec0dcffa3" providerId="ADAL" clId="{2C577E95-4244-4E79-AFF9-C96628443C9C}" dt="2025-09-11T19:06:28.969" v="3" actId="20577"/>
          <ac:spMkLst>
            <pc:docMk/>
            <pc:sldMk cId="479717910" sldId="256"/>
            <ac:spMk id="4" creationId="{D459FFAB-B46F-47F1-B7F5-8E6D5B69C18D}"/>
          </ac:spMkLst>
        </pc:spChg>
        <pc:spChg chg="mod">
          <ac:chgData name="Jade Gooch" userId="da61e957-a181-4154-8936-cbcec0dcffa3" providerId="ADAL" clId="{2C577E95-4244-4E79-AFF9-C96628443C9C}" dt="2025-09-11T19:24:36.603" v="1176" actId="20577"/>
          <ac:spMkLst>
            <pc:docMk/>
            <pc:sldMk cId="479717910" sldId="256"/>
            <ac:spMk id="9" creationId="{354EBF3D-58C0-4AAC-8733-9EE56DD495C3}"/>
          </ac:spMkLst>
        </pc:spChg>
        <pc:spChg chg="mod">
          <ac:chgData name="Jade Gooch" userId="da61e957-a181-4154-8936-cbcec0dcffa3" providerId="ADAL" clId="{2C577E95-4244-4E79-AFF9-C96628443C9C}" dt="2025-09-11T19:18:59.288" v="433" actId="20577"/>
          <ac:spMkLst>
            <pc:docMk/>
            <pc:sldMk cId="479717910" sldId="256"/>
            <ac:spMk id="10" creationId="{011375DF-D1D9-4924-B5F7-96C073BB4310}"/>
          </ac:spMkLst>
        </pc:spChg>
        <pc:spChg chg="mod">
          <ac:chgData name="Jade Gooch" userId="da61e957-a181-4154-8936-cbcec0dcffa3" providerId="ADAL" clId="{2C577E95-4244-4E79-AFF9-C96628443C9C}" dt="2025-09-11T19:23:33.824" v="946" actId="313"/>
          <ac:spMkLst>
            <pc:docMk/>
            <pc:sldMk cId="479717910" sldId="256"/>
            <ac:spMk id="13" creationId="{237DAFCB-1525-40B4-8903-DA208B27DEAD}"/>
          </ac:spMkLst>
        </pc:spChg>
        <pc:picChg chg="add mod">
          <ac:chgData name="Jade Gooch" userId="da61e957-a181-4154-8936-cbcec0dcffa3" providerId="ADAL" clId="{2C577E95-4244-4E79-AFF9-C96628443C9C}" dt="2025-09-11T19:12:58.736" v="10" actId="1076"/>
          <ac:picMkLst>
            <pc:docMk/>
            <pc:sldMk cId="479717910" sldId="256"/>
            <ac:picMk id="3" creationId="{F1506ABD-F720-4D00-97AA-992902394B59}"/>
          </ac:picMkLst>
        </pc:picChg>
        <pc:picChg chg="del">
          <ac:chgData name="Jade Gooch" userId="da61e957-a181-4154-8936-cbcec0dcffa3" providerId="ADAL" clId="{2C577E95-4244-4E79-AFF9-C96628443C9C}" dt="2025-09-11T19:11:15.356" v="7" actId="478"/>
          <ac:picMkLst>
            <pc:docMk/>
            <pc:sldMk cId="479717910" sldId="256"/>
            <ac:picMk id="5" creationId="{E25052A2-060D-4A53-9E7C-53FCA2C76C22}"/>
          </ac:picMkLst>
        </pc:picChg>
        <pc:picChg chg="add mod">
          <ac:chgData name="Jade Gooch" userId="da61e957-a181-4154-8936-cbcec0dcffa3" providerId="ADAL" clId="{2C577E95-4244-4E79-AFF9-C96628443C9C}" dt="2025-09-11T19:14:44.659" v="15" actId="1076"/>
          <ac:picMkLst>
            <pc:docMk/>
            <pc:sldMk cId="479717910" sldId="256"/>
            <ac:picMk id="7" creationId="{7C1B3A6A-D59A-4E1C-8D39-EAF5169E7CDE}"/>
          </ac:picMkLst>
        </pc:picChg>
        <pc:picChg chg="del">
          <ac:chgData name="Jade Gooch" userId="da61e957-a181-4154-8936-cbcec0dcffa3" providerId="ADAL" clId="{2C577E95-4244-4E79-AFF9-C96628443C9C}" dt="2025-09-11T19:11:09.257" v="4" actId="478"/>
          <ac:picMkLst>
            <pc:docMk/>
            <pc:sldMk cId="479717910" sldId="256"/>
            <ac:picMk id="8" creationId="{94F305D2-E6EC-41A2-8198-672D675E054D}"/>
          </ac:picMkLst>
        </pc:picChg>
        <pc:picChg chg="del">
          <ac:chgData name="Jade Gooch" userId="da61e957-a181-4154-8936-cbcec0dcffa3" providerId="ADAL" clId="{2C577E95-4244-4E79-AFF9-C96628443C9C}" dt="2025-09-11T19:11:13.834" v="6" actId="478"/>
          <ac:picMkLst>
            <pc:docMk/>
            <pc:sldMk cId="479717910" sldId="256"/>
            <ac:picMk id="12" creationId="{1E6D0819-BB9E-4E20-B104-E81BDF119A6C}"/>
          </ac:picMkLst>
        </pc:picChg>
        <pc:picChg chg="add mod">
          <ac:chgData name="Jade Gooch" userId="da61e957-a181-4154-8936-cbcec0dcffa3" providerId="ADAL" clId="{2C577E95-4244-4E79-AFF9-C96628443C9C}" dt="2025-09-11T19:15:24.593" v="19" actId="1076"/>
          <ac:picMkLst>
            <pc:docMk/>
            <pc:sldMk cId="479717910" sldId="256"/>
            <ac:picMk id="14" creationId="{6FED54B5-460E-4A06-9A5C-64787F613EDA}"/>
          </ac:picMkLst>
        </pc:picChg>
        <pc:picChg chg="del">
          <ac:chgData name="Jade Gooch" userId="da61e957-a181-4154-8936-cbcec0dcffa3" providerId="ADAL" clId="{2C577E95-4244-4E79-AFF9-C96628443C9C}" dt="2025-09-11T19:11:10.608" v="5" actId="478"/>
          <ac:picMkLst>
            <pc:docMk/>
            <pc:sldMk cId="479717910" sldId="256"/>
            <ac:picMk id="15" creationId="{0C6C46E7-8109-4DF7-9552-85782921E98D}"/>
          </ac:picMkLst>
        </pc:picChg>
        <pc:picChg chg="add mod">
          <ac:chgData name="Jade Gooch" userId="da61e957-a181-4154-8936-cbcec0dcffa3" providerId="ADAL" clId="{2C577E95-4244-4E79-AFF9-C96628443C9C}" dt="2025-09-11T19:16:02.099" v="24" actId="1076"/>
          <ac:picMkLst>
            <pc:docMk/>
            <pc:sldMk cId="479717910" sldId="256"/>
            <ac:picMk id="17" creationId="{9DF7808D-239C-4801-AB42-31E059578EA5}"/>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11/09/2025</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11/09/2025</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11/09/2025</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11/09/2025</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11/09/2025</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11/09/2025</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11/09/2025</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11/09/2025</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11/09/2025</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11/09/2025</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11/09/2025</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11/09/2025</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617220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12.09.25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011375DF-D1D9-4924-B5F7-96C073BB4310}"/>
              </a:ext>
            </a:extLst>
          </p:cNvPr>
          <p:cNvSpPr txBox="1"/>
          <p:nvPr/>
        </p:nvSpPr>
        <p:spPr>
          <a:xfrm>
            <a:off x="412577" y="1317812"/>
            <a:ext cx="11456694" cy="830997"/>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We have had another fantastic week in Butterfly Class. The children have been really getting into the new routines of school and have been growing in confidence with the lunchtime routine. We have been playing lots of getting to know you games and the children have been enjoying getting to find out a bit more about each other. </a:t>
            </a:r>
          </a:p>
        </p:txBody>
      </p:sp>
      <p:sp>
        <p:nvSpPr>
          <p:cNvPr id="13" name="TextBox 12">
            <a:extLst>
              <a:ext uri="{FF2B5EF4-FFF2-40B4-BE49-F238E27FC236}">
                <a16:creationId xmlns:a16="http://schemas.microsoft.com/office/drawing/2014/main" id="{237DAFCB-1525-40B4-8903-DA208B27DEAD}"/>
              </a:ext>
            </a:extLst>
          </p:cNvPr>
          <p:cNvSpPr txBox="1"/>
          <p:nvPr/>
        </p:nvSpPr>
        <p:spPr>
          <a:xfrm>
            <a:off x="6772835" y="4392706"/>
            <a:ext cx="5199530" cy="2062103"/>
          </a:xfrm>
          <a:prstGeom prst="rect">
            <a:avLst/>
          </a:prstGeom>
          <a:noFill/>
          <a:ln w="38100">
            <a:solidFill>
              <a:schemeClr val="tx1"/>
            </a:solidFill>
          </a:ln>
        </p:spPr>
        <p:txBody>
          <a:bodyPr wrap="square" rtlCol="0">
            <a:spAutoFit/>
          </a:bodyPr>
          <a:lstStyle/>
          <a:p>
            <a:pPr algn="ctr"/>
            <a:r>
              <a:rPr lang="en-GB" sz="1600" b="1" dirty="0">
                <a:latin typeface="SassoonCRInfantMedium" panose="00000500000000000000" pitchFamily="2" charset="0"/>
              </a:rPr>
              <a:t>Independence: </a:t>
            </a:r>
          </a:p>
          <a:p>
            <a:pPr algn="ctr"/>
            <a:r>
              <a:rPr lang="en-GB" sz="1600" b="1" dirty="0">
                <a:latin typeface="SassoonCRInfantMedium" panose="00000500000000000000" pitchFamily="2" charset="0"/>
              </a:rPr>
              <a:t>We are working really hard on independence skills with the children. We are focusing on independent toilet skills, including being able to do their own buttons after using the toilet. We are also encouraging children to put on and take off their jumpers. It would be greatly appreciated if these skills could be practised at home as well.</a:t>
            </a:r>
          </a:p>
        </p:txBody>
      </p:sp>
      <p:sp>
        <p:nvSpPr>
          <p:cNvPr id="9" name="TextBox 8">
            <a:extLst>
              <a:ext uri="{FF2B5EF4-FFF2-40B4-BE49-F238E27FC236}">
                <a16:creationId xmlns:a16="http://schemas.microsoft.com/office/drawing/2014/main" id="{354EBF3D-58C0-4AAC-8733-9EE56DD495C3}"/>
              </a:ext>
            </a:extLst>
          </p:cNvPr>
          <p:cNvSpPr txBox="1"/>
          <p:nvPr/>
        </p:nvSpPr>
        <p:spPr>
          <a:xfrm>
            <a:off x="412577" y="5194558"/>
            <a:ext cx="5199530" cy="1323439"/>
          </a:xfrm>
          <a:prstGeom prst="rect">
            <a:avLst/>
          </a:prstGeom>
          <a:noFill/>
          <a:ln w="38100">
            <a:solidFill>
              <a:schemeClr val="tx1"/>
            </a:solidFill>
          </a:ln>
        </p:spPr>
        <p:txBody>
          <a:bodyPr wrap="square" rtlCol="0">
            <a:spAutoFit/>
          </a:bodyPr>
          <a:lstStyle/>
          <a:p>
            <a:pPr algn="ctr"/>
            <a:r>
              <a:rPr lang="en-GB" sz="1600" b="1" dirty="0">
                <a:latin typeface="SassoonCRInfantMedium" panose="00000500000000000000" pitchFamily="2" charset="0"/>
              </a:rPr>
              <a:t>Helmets and Wellies: </a:t>
            </a:r>
          </a:p>
          <a:p>
            <a:pPr algn="ctr"/>
            <a:r>
              <a:rPr lang="en-GB" sz="1600" b="1" dirty="0">
                <a:latin typeface="SassoonCRInfantMedium" panose="00000500000000000000" pitchFamily="2" charset="0"/>
              </a:rPr>
              <a:t>We are still missing a few wellies and helmets. We are out on the field in all weathers so named wellies are an essential and without a helmet children will be unable to go on the bikes. </a:t>
            </a:r>
          </a:p>
        </p:txBody>
      </p:sp>
      <p:pic>
        <p:nvPicPr>
          <p:cNvPr id="3" name="Picture 2">
            <a:extLst>
              <a:ext uri="{FF2B5EF4-FFF2-40B4-BE49-F238E27FC236}">
                <a16:creationId xmlns:a16="http://schemas.microsoft.com/office/drawing/2014/main" id="{F1506ABD-F720-4D00-97AA-992902394B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2577" y="2195209"/>
            <a:ext cx="3194266" cy="2952949"/>
          </a:xfrm>
          <a:prstGeom prst="rect">
            <a:avLst/>
          </a:prstGeom>
        </p:spPr>
      </p:pic>
      <p:pic>
        <p:nvPicPr>
          <p:cNvPr id="7" name="Picture 6">
            <a:extLst>
              <a:ext uri="{FF2B5EF4-FFF2-40B4-BE49-F238E27FC236}">
                <a16:creationId xmlns:a16="http://schemas.microsoft.com/office/drawing/2014/main" id="{7C1B3A6A-D59A-4E1C-8D39-EAF5169E7C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1106" y="2317627"/>
            <a:ext cx="2997465" cy="2618838"/>
          </a:xfrm>
          <a:prstGeom prst="rect">
            <a:avLst/>
          </a:prstGeom>
        </p:spPr>
      </p:pic>
      <p:pic>
        <p:nvPicPr>
          <p:cNvPr id="14" name="Picture 13">
            <a:extLst>
              <a:ext uri="{FF2B5EF4-FFF2-40B4-BE49-F238E27FC236}">
                <a16:creationId xmlns:a16="http://schemas.microsoft.com/office/drawing/2014/main" id="{6FED54B5-460E-4A06-9A5C-64787F613ED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76798" y="2244592"/>
            <a:ext cx="2046944" cy="2052331"/>
          </a:xfrm>
          <a:prstGeom prst="rect">
            <a:avLst/>
          </a:prstGeom>
        </p:spPr>
      </p:pic>
      <p:pic>
        <p:nvPicPr>
          <p:cNvPr id="17" name="Picture 16">
            <a:extLst>
              <a:ext uri="{FF2B5EF4-FFF2-40B4-BE49-F238E27FC236}">
                <a16:creationId xmlns:a16="http://schemas.microsoft.com/office/drawing/2014/main" id="{9DF7808D-239C-4801-AB42-31E059578EA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72600" y="2196227"/>
            <a:ext cx="2109572" cy="2148587"/>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888</TotalTime>
  <Words>173</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25</cp:revision>
  <dcterms:created xsi:type="dcterms:W3CDTF">2025-01-23T14:35:00Z</dcterms:created>
  <dcterms:modified xsi:type="dcterms:W3CDTF">2025-09-11T19:24:47Z</dcterms:modified>
</cp:coreProperties>
</file>