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165" autoAdjust="0"/>
  </p:normalViewPr>
  <p:slideViewPr>
    <p:cSldViewPr snapToGrid="0">
      <p:cViewPr varScale="1">
        <p:scale>
          <a:sx n="80" d="100"/>
          <a:sy n="80" d="100"/>
        </p:scale>
        <p:origin x="78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de Gooch" userId="da61e957-a181-4154-8936-cbcec0dcffa3" providerId="ADAL" clId="{5C1EBEC9-A313-4CA0-A4E0-672232CCA660}"/>
    <pc:docChg chg="custSel modSld">
      <pc:chgData name="Jade Gooch" userId="da61e957-a181-4154-8936-cbcec0dcffa3" providerId="ADAL" clId="{5C1EBEC9-A313-4CA0-A4E0-672232CCA660}" dt="2026-05-21T19:56:10.197" v="1336" actId="1076"/>
      <pc:docMkLst>
        <pc:docMk/>
      </pc:docMkLst>
      <pc:sldChg chg="addSp delSp modSp mod">
        <pc:chgData name="Jade Gooch" userId="da61e957-a181-4154-8936-cbcec0dcffa3" providerId="ADAL" clId="{5C1EBEC9-A313-4CA0-A4E0-672232CCA660}" dt="2026-05-21T19:56:10.197" v="1336" actId="1076"/>
        <pc:sldMkLst>
          <pc:docMk/>
          <pc:sldMk cId="479717910" sldId="256"/>
        </pc:sldMkLst>
        <pc:spChg chg="del">
          <ac:chgData name="Jade Gooch" userId="da61e957-a181-4154-8936-cbcec0dcffa3" providerId="ADAL" clId="{5C1EBEC9-A313-4CA0-A4E0-672232CCA660}" dt="2026-05-21T19:40:25.023" v="7" actId="478"/>
          <ac:spMkLst>
            <pc:docMk/>
            <pc:sldMk cId="479717910" sldId="256"/>
            <ac:spMk id="3" creationId="{2C9F8BED-66EE-4B07-98BF-513A122FFBF0}"/>
          </ac:spMkLst>
        </pc:spChg>
        <pc:spChg chg="mod">
          <ac:chgData name="Jade Gooch" userId="da61e957-a181-4154-8936-cbcec0dcffa3" providerId="ADAL" clId="{5C1EBEC9-A313-4CA0-A4E0-672232CCA660}" dt="2026-05-21T19:40:16.944" v="3" actId="20577"/>
          <ac:spMkLst>
            <pc:docMk/>
            <pc:sldMk cId="479717910" sldId="256"/>
            <ac:spMk id="4" creationId="{D459FFAB-B46F-47F1-B7F5-8E6D5B69C18D}"/>
          </ac:spMkLst>
        </pc:spChg>
        <pc:spChg chg="del">
          <ac:chgData name="Jade Gooch" userId="da61e957-a181-4154-8936-cbcec0dcffa3" providerId="ADAL" clId="{5C1EBEC9-A313-4CA0-A4E0-672232CCA660}" dt="2026-05-21T19:40:27.441" v="8" actId="478"/>
          <ac:spMkLst>
            <pc:docMk/>
            <pc:sldMk cId="479717910" sldId="256"/>
            <ac:spMk id="6" creationId="{2DAAFF45-0429-4899-9BEA-76A4F13F36E7}"/>
          </ac:spMkLst>
        </pc:spChg>
        <pc:spChg chg="del">
          <ac:chgData name="Jade Gooch" userId="da61e957-a181-4154-8936-cbcec0dcffa3" providerId="ADAL" clId="{5C1EBEC9-A313-4CA0-A4E0-672232CCA660}" dt="2026-05-21T19:40:31.261" v="9" actId="478"/>
          <ac:spMkLst>
            <pc:docMk/>
            <pc:sldMk cId="479717910" sldId="256"/>
            <ac:spMk id="9" creationId="{90050ABF-6993-4BFE-B4B9-D29F72B3110D}"/>
          </ac:spMkLst>
        </pc:spChg>
        <pc:spChg chg="add mod">
          <ac:chgData name="Jade Gooch" userId="da61e957-a181-4154-8936-cbcec0dcffa3" providerId="ADAL" clId="{5C1EBEC9-A313-4CA0-A4E0-672232CCA660}" dt="2026-05-21T19:55:17.752" v="1200" actId="1076"/>
          <ac:spMkLst>
            <pc:docMk/>
            <pc:sldMk cId="479717910" sldId="256"/>
            <ac:spMk id="10" creationId="{C4BB241F-E0BD-47C7-B94F-0A908CB275B6}"/>
          </ac:spMkLst>
        </pc:spChg>
        <pc:spChg chg="del">
          <ac:chgData name="Jade Gooch" userId="da61e957-a181-4154-8936-cbcec0dcffa3" providerId="ADAL" clId="{5C1EBEC9-A313-4CA0-A4E0-672232CCA660}" dt="2026-05-21T19:40:33.425" v="10" actId="478"/>
          <ac:spMkLst>
            <pc:docMk/>
            <pc:sldMk cId="479717910" sldId="256"/>
            <ac:spMk id="17" creationId="{5DBBBE64-9B9F-4D7F-B84E-A5FC4F126C1D}"/>
          </ac:spMkLst>
        </pc:spChg>
        <pc:spChg chg="add mod">
          <ac:chgData name="Jade Gooch" userId="da61e957-a181-4154-8936-cbcec0dcffa3" providerId="ADAL" clId="{5C1EBEC9-A313-4CA0-A4E0-672232CCA660}" dt="2026-05-21T19:54:23.022" v="1141" actId="20577"/>
          <ac:spMkLst>
            <pc:docMk/>
            <pc:sldMk cId="479717910" sldId="256"/>
            <ac:spMk id="21" creationId="{859BA947-107F-43DD-904C-758896202061}"/>
          </ac:spMkLst>
        </pc:spChg>
        <pc:spChg chg="add mod">
          <ac:chgData name="Jade Gooch" userId="da61e957-a181-4154-8936-cbcec0dcffa3" providerId="ADAL" clId="{5C1EBEC9-A313-4CA0-A4E0-672232CCA660}" dt="2026-05-21T19:56:10.197" v="1336" actId="1076"/>
          <ac:spMkLst>
            <pc:docMk/>
            <pc:sldMk cId="479717910" sldId="256"/>
            <ac:spMk id="22" creationId="{7DA4208E-5D19-46E3-A0BF-20105E0E1C50}"/>
          </ac:spMkLst>
        </pc:spChg>
        <pc:picChg chg="add del mod">
          <ac:chgData name="Jade Gooch" userId="da61e957-a181-4154-8936-cbcec0dcffa3" providerId="ADAL" clId="{5C1EBEC9-A313-4CA0-A4E0-672232CCA660}" dt="2026-05-21T19:43:05.318" v="12" actId="478"/>
          <ac:picMkLst>
            <pc:docMk/>
            <pc:sldMk cId="479717910" sldId="256"/>
            <ac:picMk id="5" creationId="{AE9097D9-9E29-4EA7-9D7D-DCB5458C3FFA}"/>
          </ac:picMkLst>
        </pc:picChg>
        <pc:picChg chg="add mod">
          <ac:chgData name="Jade Gooch" userId="da61e957-a181-4154-8936-cbcec0dcffa3" providerId="ADAL" clId="{5C1EBEC9-A313-4CA0-A4E0-672232CCA660}" dt="2026-05-21T19:55:29.663" v="1204" actId="1076"/>
          <ac:picMkLst>
            <pc:docMk/>
            <pc:sldMk cId="479717910" sldId="256"/>
            <ac:picMk id="8" creationId="{8CA2307D-45B4-4035-9ED0-39790F83E32D}"/>
          </ac:picMkLst>
        </pc:picChg>
        <pc:picChg chg="add mod">
          <ac:chgData name="Jade Gooch" userId="da61e957-a181-4154-8936-cbcec0dcffa3" providerId="ADAL" clId="{5C1EBEC9-A313-4CA0-A4E0-672232CCA660}" dt="2026-05-21T19:55:21.099" v="1201" actId="1076"/>
          <ac:picMkLst>
            <pc:docMk/>
            <pc:sldMk cId="479717910" sldId="256"/>
            <ac:picMk id="12" creationId="{F886C350-3A1D-444D-8915-C7805FC598E6}"/>
          </ac:picMkLst>
        </pc:picChg>
        <pc:picChg chg="del">
          <ac:chgData name="Jade Gooch" userId="da61e957-a181-4154-8936-cbcec0dcffa3" providerId="ADAL" clId="{5C1EBEC9-A313-4CA0-A4E0-672232CCA660}" dt="2026-05-21T19:40:18.741" v="4" actId="478"/>
          <ac:picMkLst>
            <pc:docMk/>
            <pc:sldMk cId="479717910" sldId="256"/>
            <ac:picMk id="13" creationId="{ACBB832C-F113-4DE5-A5FB-4B7126A310ED}"/>
          </ac:picMkLst>
        </pc:picChg>
        <pc:picChg chg="del">
          <ac:chgData name="Jade Gooch" userId="da61e957-a181-4154-8936-cbcec0dcffa3" providerId="ADAL" clId="{5C1EBEC9-A313-4CA0-A4E0-672232CCA660}" dt="2026-05-21T19:40:20.386" v="5" actId="478"/>
          <ac:picMkLst>
            <pc:docMk/>
            <pc:sldMk cId="479717910" sldId="256"/>
            <ac:picMk id="15" creationId="{F21D8A24-2459-444A-B416-DF9F2ED0D76A}"/>
          </ac:picMkLst>
        </pc:picChg>
        <pc:picChg chg="add mod">
          <ac:chgData name="Jade Gooch" userId="da61e957-a181-4154-8936-cbcec0dcffa3" providerId="ADAL" clId="{5C1EBEC9-A313-4CA0-A4E0-672232CCA660}" dt="2026-05-21T19:54:53.846" v="1147" actId="1076"/>
          <ac:picMkLst>
            <pc:docMk/>
            <pc:sldMk cId="479717910" sldId="256"/>
            <ac:picMk id="16" creationId="{6801B2EC-4576-4299-BDEB-1E5589D8ABA8}"/>
          </ac:picMkLst>
        </pc:picChg>
        <pc:picChg chg="del">
          <ac:chgData name="Jade Gooch" userId="da61e957-a181-4154-8936-cbcec0dcffa3" providerId="ADAL" clId="{5C1EBEC9-A313-4CA0-A4E0-672232CCA660}" dt="2026-05-21T19:40:22.010" v="6" actId="478"/>
          <ac:picMkLst>
            <pc:docMk/>
            <pc:sldMk cId="479717910" sldId="256"/>
            <ac:picMk id="19" creationId="{3772BCE2-2B58-4465-BEC2-CD79514AA1A1}"/>
          </ac:picMkLst>
        </pc:picChg>
        <pc:picChg chg="add mod">
          <ac:chgData name="Jade Gooch" userId="da61e957-a181-4154-8936-cbcec0dcffa3" providerId="ADAL" clId="{5C1EBEC9-A313-4CA0-A4E0-672232CCA660}" dt="2026-05-21T19:54:52.455" v="1146" actId="1076"/>
          <ac:picMkLst>
            <pc:docMk/>
            <pc:sldMk cId="479717910" sldId="256"/>
            <ac:picMk id="20" creationId="{C165ABB8-E7A1-4F14-B9E0-40AF39FE17C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E8B61-997F-49FD-8A3F-42C100C0C9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BB055E-15EF-4903-ADF0-5B51A1F585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CB4F32-E82B-4980-A9EE-FD991D9C3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7F61-5437-4A0F-AE87-78E3716B20D8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CC263-F9CC-4270-8B98-9B2A892BE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4CFB7E-E0A9-4431-BB12-E0DB8FA6B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8E0A6-1039-46CA-8936-EBDFD84E6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284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96716-8172-4B40-9775-10F300A36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0CE599-06EC-4485-8A22-04DFF5BD95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69799-C661-4CC7-AF91-081ADFAAD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7F61-5437-4A0F-AE87-78E3716B20D8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1FDE72-DE7A-4E69-9819-9760D9DB7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EC1380-DB76-4067-BD1F-496870658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8E0A6-1039-46CA-8936-EBDFD84E6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688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3A44E-A9DA-4162-9992-42181BD0B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538EC7-A081-4170-9E21-EB1B7B56EB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DA9F6-C498-4E77-8BEE-04C3BD642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7F61-5437-4A0F-AE87-78E3716B20D8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69247D-4A3A-48F9-B8ED-7306D2FE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070C2-3012-4A19-BFE2-4D6DE23C9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8E0A6-1039-46CA-8936-EBDFD84E6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582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75166-40E8-4424-8D9F-4456B01A8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9A1E51-8DBD-4260-AF06-1C4711DF6E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E7CCFA-3C92-4B42-BC71-EAE62C6B09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D1EBAB-1E4C-490F-AB82-F4B8D55CA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7F61-5437-4A0F-AE87-78E3716B20D8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7514A7-4B39-4FCB-9A71-6E7B0EFA5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085078-5C4B-43E7-8E68-AAD336522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8E0A6-1039-46CA-8936-EBDFD84E6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296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02BEFD-3334-4776-B7D6-197484BDC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F70199-A359-44B3-8516-64B45428C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FCD0E7-2D65-4B47-80FA-48AE61E13E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420CC8-C633-4705-A3E5-514C95282F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124177-3258-4508-8D9E-D66BFB9810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21098F-9EFC-428D-83B9-FFF007093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7F61-5437-4A0F-AE87-78E3716B20D8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04B2F1-B1D9-4DC9-95AE-11EA007BE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118652-38D4-41E4-8843-07D82EF9B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8E0A6-1039-46CA-8936-EBDFD84E6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968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0F9AC-97BF-496C-BD91-95ACE021F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63B54E-A75D-46B3-AF15-92DC9C8B4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7F61-5437-4A0F-AE87-78E3716B20D8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01CFF6-866A-4483-81A3-D8B630B70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5BA5F7-3EBE-49EC-82C7-D43434FC3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8E0A6-1039-46CA-8936-EBDFD84E6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003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692D91-4355-40DF-A395-7812130B7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7F61-5437-4A0F-AE87-78E3716B20D8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42F847-2217-4B4E-A944-BB1CE99F3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05F612-AD1A-4699-A486-3EB58FE2E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8E0A6-1039-46CA-8936-EBDFD84E6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364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4A8B2-63EF-4F41-87F2-7D06A719C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C5C140-75F4-4516-BB39-697AED1B05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BD349C-3FDC-4299-844C-614BA6A003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6F2E17-8CF1-49CB-B729-3CBB66534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7F61-5437-4A0F-AE87-78E3716B20D8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4B3291-2054-40E5-AFFA-A9A49C6B8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A3E5CD-473B-43E7-9556-890B85836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8E0A6-1039-46CA-8936-EBDFD84E6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578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6D84C-3BE1-4B25-B1E2-B6FD7D3A0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FC9D3F-E7EC-4658-90E6-26BE2EA732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19E113-0E1E-4623-8230-7DCEC06C14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E99225-C69D-4DFC-8F37-644F6D407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7F61-5437-4A0F-AE87-78E3716B20D8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4E7D5F-DFF4-431A-A28A-F6B00B112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785398-4EBF-48C6-AE6B-DECEE9CED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8E0A6-1039-46CA-8936-EBDFD84E6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715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84E45-18AE-4255-9291-6AFEF696D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737D92-1D73-4A98-9EF3-5604CE7013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C5C121-4853-483A-8E9E-D6D4EDB76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7F61-5437-4A0F-AE87-78E3716B20D8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9ADB43-0FB7-4D1D-9EFD-B8139E3F9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15FAB-3188-4F70-BEB0-0D8C48E79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8E0A6-1039-46CA-8936-EBDFD84E6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202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A930D8-E150-4A4D-B11B-A494C0BF59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31B25E-1E3F-47ED-920D-A2945F5216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184D0B-0227-4CE5-BBDF-728DA6C47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7F61-5437-4A0F-AE87-78E3716B20D8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07D6B9-6609-4A7F-A561-553830B0A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D1DC15-1FA0-4DCF-8FD3-EDB621701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8E0A6-1039-46CA-8936-EBDFD84E6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604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FF32FC-3951-43DC-97B3-3DA192B94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70ACC1-30D2-40B7-823B-A3BB3B2CD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96F054-95D9-485E-9F3D-F40F48EAAB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97F61-5437-4A0F-AE87-78E3716B20D8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7B9E96-DC0D-4D6B-833C-F88F9A8BAC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3F57A6-767E-48E4-81EE-0B1C8A0970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8E0A6-1039-46CA-8936-EBDFD84E6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295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>
            <a:extLst>
              <a:ext uri="{FF2B5EF4-FFF2-40B4-BE49-F238E27FC236}">
                <a16:creationId xmlns:a16="http://schemas.microsoft.com/office/drawing/2014/main" id="{D459FFAB-B46F-47F1-B7F5-8E6D5B69C1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180975"/>
            <a:ext cx="4514850" cy="94857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n>
                  <a:noFill/>
                </a:ln>
                <a:solidFill>
                  <a:srgbClr val="4472C4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CRInfantMedium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Butterfly Class Newsletter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4472C4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CRInfantMedium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22.05.26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CA2307D-45B4-4035-9ED0-39790F83E3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06" y="2632521"/>
            <a:ext cx="2186318" cy="24191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4BB241F-E0BD-47C7-B94F-0A908CB275B6}"/>
              </a:ext>
            </a:extLst>
          </p:cNvPr>
          <p:cNvSpPr txBox="1"/>
          <p:nvPr/>
        </p:nvSpPr>
        <p:spPr>
          <a:xfrm>
            <a:off x="247650" y="1253357"/>
            <a:ext cx="11353800" cy="132343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SassoonCRInfantMedium" panose="00000500000000000000" pitchFamily="2" charset="0"/>
              </a:rPr>
              <a:t>I cannot believe that we have come to the end of another half term. The children have continued to amaze us and we are having such a wonderful time in Butterfly Class. I wanted to say a huge thank you to everyone that attend the poetry performance. The children had worked so hard to learn the poems and it was a great experience for them to perform in front of an audience. I hope you all enjoy an d restful and hopefully sunny half term. See you at 8:45 am on Monday 1</a:t>
            </a:r>
            <a:r>
              <a:rPr lang="en-GB" sz="1600" baseline="30000" dirty="0">
                <a:latin typeface="SassoonCRInfantMedium" panose="00000500000000000000" pitchFamily="2" charset="0"/>
              </a:rPr>
              <a:t>st</a:t>
            </a:r>
            <a:r>
              <a:rPr lang="en-GB" sz="1600" dirty="0">
                <a:latin typeface="SassoonCRInfantMedium" panose="00000500000000000000" pitchFamily="2" charset="0"/>
              </a:rPr>
              <a:t> June, when we will also be welcoming back Mr </a:t>
            </a:r>
            <a:r>
              <a:rPr lang="en-GB" sz="1600" dirty="0" err="1">
                <a:latin typeface="SassoonCRInfantMedium" panose="00000500000000000000" pitchFamily="2" charset="0"/>
              </a:rPr>
              <a:t>Thorby</a:t>
            </a:r>
            <a:r>
              <a:rPr lang="en-GB" sz="1600" dirty="0">
                <a:latin typeface="SassoonCRInfantMedium" panose="00000500000000000000" pitchFamily="2" charset="0"/>
              </a:rPr>
              <a:t>.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886C350-3A1D-444D-8915-C7805FC598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136" y="2784756"/>
            <a:ext cx="3253399" cy="221115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801B2EC-4576-4299-BDEB-1E5589D8AB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703" y="2683266"/>
            <a:ext cx="3595093" cy="221115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165ABB8-E7A1-4F14-B9E0-40AF39FE17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5628" y="3052308"/>
            <a:ext cx="2019647" cy="283988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859BA947-107F-43DD-904C-758896202061}"/>
              </a:ext>
            </a:extLst>
          </p:cNvPr>
          <p:cNvSpPr txBox="1"/>
          <p:nvPr/>
        </p:nvSpPr>
        <p:spPr>
          <a:xfrm>
            <a:off x="247650" y="5107365"/>
            <a:ext cx="5565278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SassoonCRInfantMedium" panose="00000500000000000000" pitchFamily="2" charset="0"/>
              </a:rPr>
              <a:t>Sports Day: 3</a:t>
            </a:r>
            <a:r>
              <a:rPr lang="en-GB" sz="1600" baseline="30000" dirty="0">
                <a:latin typeface="SassoonCRInfantMedium" panose="00000500000000000000" pitchFamily="2" charset="0"/>
              </a:rPr>
              <a:t>rd</a:t>
            </a:r>
            <a:r>
              <a:rPr lang="en-GB" sz="1600" dirty="0">
                <a:latin typeface="SassoonCRInfantMedium" panose="00000500000000000000" pitchFamily="2" charset="0"/>
              </a:rPr>
              <a:t> June</a:t>
            </a:r>
          </a:p>
          <a:p>
            <a:pPr algn="ctr"/>
            <a:r>
              <a:rPr lang="en-GB" sz="1600" dirty="0">
                <a:latin typeface="SassoonCRInfantMedium" panose="00000500000000000000" pitchFamily="2" charset="0"/>
              </a:rPr>
              <a:t>Please make sure your child comes to school in their P.E kit and colour team t-shirt on this day. As the weather is unpredictable please make sure your child has a water bottle, sun hat, sun cream and jumper should the weather be colder. Parents/carers are welcome to attend from 1:15pm.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A4208E-5D19-46E3-A0BF-20105E0E1C50}"/>
              </a:ext>
            </a:extLst>
          </p:cNvPr>
          <p:cNvSpPr txBox="1"/>
          <p:nvPr/>
        </p:nvSpPr>
        <p:spPr>
          <a:xfrm>
            <a:off x="6005760" y="5107365"/>
            <a:ext cx="3238500" cy="132343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SassoonCRInfantMedium" panose="00000500000000000000" pitchFamily="2" charset="0"/>
              </a:rPr>
              <a:t>Reading and Flashcards: </a:t>
            </a:r>
          </a:p>
          <a:p>
            <a:pPr algn="ctr"/>
            <a:r>
              <a:rPr lang="en-GB" sz="1600" dirty="0">
                <a:latin typeface="SassoonCRInfantMedium" panose="00000500000000000000" pitchFamily="2" charset="0"/>
              </a:rPr>
              <a:t>Please record any reading or flashcard practise in the communication books over the half term holiday. </a:t>
            </a:r>
          </a:p>
        </p:txBody>
      </p:sp>
    </p:spTree>
    <p:extLst>
      <p:ext uri="{BB962C8B-B14F-4D97-AF65-F5344CB8AC3E}">
        <p14:creationId xmlns:p14="http://schemas.microsoft.com/office/powerpoint/2010/main" val="479717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1389</TotalTime>
  <Words>200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SassoonCRInfantMedium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Jade Gooch</dc:creator>
  <cp:lastModifiedBy>Jade Gooch</cp:lastModifiedBy>
  <cp:revision>78</cp:revision>
  <dcterms:created xsi:type="dcterms:W3CDTF">2025-01-23T14:35:00Z</dcterms:created>
  <dcterms:modified xsi:type="dcterms:W3CDTF">2026-05-21T19:56:29Z</dcterms:modified>
</cp:coreProperties>
</file>