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52B425F9-73BE-492A-AEE7-EE9ECC38EEF6}"/>
    <pc:docChg chg="custSel modSld">
      <pc:chgData name="Jade Gooch" userId="da61e957-a181-4154-8936-cbcec0dcffa3" providerId="ADAL" clId="{52B425F9-73BE-492A-AEE7-EE9ECC38EEF6}" dt="2026-05-06T19:19:16.784" v="551" actId="20577"/>
      <pc:docMkLst>
        <pc:docMk/>
      </pc:docMkLst>
      <pc:sldChg chg="addSp delSp modSp mod">
        <pc:chgData name="Jade Gooch" userId="da61e957-a181-4154-8936-cbcec0dcffa3" providerId="ADAL" clId="{52B425F9-73BE-492A-AEE7-EE9ECC38EEF6}" dt="2026-05-06T19:19:16.784" v="551" actId="20577"/>
        <pc:sldMkLst>
          <pc:docMk/>
          <pc:sldMk cId="479717910" sldId="256"/>
        </pc:sldMkLst>
        <pc:spChg chg="mod">
          <ac:chgData name="Jade Gooch" userId="da61e957-a181-4154-8936-cbcec0dcffa3" providerId="ADAL" clId="{52B425F9-73BE-492A-AEE7-EE9ECC38EEF6}" dt="2026-05-06T19:19:16.784" v="551" actId="20577"/>
          <ac:spMkLst>
            <pc:docMk/>
            <pc:sldMk cId="479717910" sldId="256"/>
            <ac:spMk id="2" creationId="{D032FF4C-0609-4F86-BB76-DE45AEAAA0CF}"/>
          </ac:spMkLst>
        </pc:spChg>
        <pc:spChg chg="mod">
          <ac:chgData name="Jade Gooch" userId="da61e957-a181-4154-8936-cbcec0dcffa3" providerId="ADAL" clId="{52B425F9-73BE-492A-AEE7-EE9ECC38EEF6}" dt="2026-05-06T19:02:25.582" v="1" actId="20577"/>
          <ac:spMkLst>
            <pc:docMk/>
            <pc:sldMk cId="479717910" sldId="256"/>
            <ac:spMk id="4" creationId="{D459FFAB-B46F-47F1-B7F5-8E6D5B69C18D}"/>
          </ac:spMkLst>
        </pc:spChg>
        <pc:spChg chg="mod">
          <ac:chgData name="Jade Gooch" userId="da61e957-a181-4154-8936-cbcec0dcffa3" providerId="ADAL" clId="{52B425F9-73BE-492A-AEE7-EE9ECC38EEF6}" dt="2026-05-06T19:13:16.216" v="89" actId="20577"/>
          <ac:spMkLst>
            <pc:docMk/>
            <pc:sldMk cId="479717910" sldId="256"/>
            <ac:spMk id="9" creationId="{90050ABF-6993-4BFE-B4B9-D29F72B3110D}"/>
          </ac:spMkLst>
        </pc:spChg>
        <pc:picChg chg="add mod">
          <ac:chgData name="Jade Gooch" userId="da61e957-a181-4154-8936-cbcec0dcffa3" providerId="ADAL" clId="{52B425F9-73BE-492A-AEE7-EE9ECC38EEF6}" dt="2026-05-06T19:14:07.129" v="159" actId="1076"/>
          <ac:picMkLst>
            <pc:docMk/>
            <pc:sldMk cId="479717910" sldId="256"/>
            <ac:picMk id="5" creationId="{4E8E6D3E-247F-4496-93C8-A3887F02212B}"/>
          </ac:picMkLst>
        </pc:picChg>
        <pc:picChg chg="del">
          <ac:chgData name="Jade Gooch" userId="da61e957-a181-4154-8936-cbcec0dcffa3" providerId="ADAL" clId="{52B425F9-73BE-492A-AEE7-EE9ECC38EEF6}" dt="2026-05-06T19:03:52.880" v="3" actId="478"/>
          <ac:picMkLst>
            <pc:docMk/>
            <pc:sldMk cId="479717910" sldId="256"/>
            <ac:picMk id="6" creationId="{4F009137-EC54-40DE-88D5-7FD33548A36D}"/>
          </ac:picMkLst>
        </pc:picChg>
        <pc:picChg chg="add mod">
          <ac:chgData name="Jade Gooch" userId="da61e957-a181-4154-8936-cbcec0dcffa3" providerId="ADAL" clId="{52B425F9-73BE-492A-AEE7-EE9ECC38EEF6}" dt="2026-05-06T19:15:50.812" v="173" actId="14100"/>
          <ac:picMkLst>
            <pc:docMk/>
            <pc:sldMk cId="479717910" sldId="256"/>
            <ac:picMk id="8" creationId="{26E4E912-C742-4901-9C91-A60377BC2AF6}"/>
          </ac:picMkLst>
        </pc:picChg>
        <pc:picChg chg="del">
          <ac:chgData name="Jade Gooch" userId="da61e957-a181-4154-8936-cbcec0dcffa3" providerId="ADAL" clId="{52B425F9-73BE-492A-AEE7-EE9ECC38EEF6}" dt="2026-05-06T19:03:51.506" v="2" actId="478"/>
          <ac:picMkLst>
            <pc:docMk/>
            <pc:sldMk cId="479717910" sldId="256"/>
            <ac:picMk id="10" creationId="{2B2A1B4A-7CFA-4764-B226-B04920E48F7D}"/>
          </ac:picMkLst>
        </pc:picChg>
        <pc:picChg chg="add mod">
          <ac:chgData name="Jade Gooch" userId="da61e957-a181-4154-8936-cbcec0dcffa3" providerId="ADAL" clId="{52B425F9-73BE-492A-AEE7-EE9ECC38EEF6}" dt="2026-05-06T19:15:12.494" v="166" actId="14100"/>
          <ac:picMkLst>
            <pc:docMk/>
            <pc:sldMk cId="479717910" sldId="256"/>
            <ac:picMk id="12" creationId="{864AF815-EB02-4833-B048-72A9788DE72D}"/>
          </ac:picMkLst>
        </pc:picChg>
        <pc:picChg chg="del">
          <ac:chgData name="Jade Gooch" userId="da61e957-a181-4154-8936-cbcec0dcffa3" providerId="ADAL" clId="{52B425F9-73BE-492A-AEE7-EE9ECC38EEF6}" dt="2026-05-06T19:03:54.604" v="4" actId="478"/>
          <ac:picMkLst>
            <pc:docMk/>
            <pc:sldMk cId="479717910" sldId="256"/>
            <ac:picMk id="13" creationId="{6C61EA53-70B1-4DEE-AC15-E64D79710ABB}"/>
          </ac:picMkLst>
        </pc:picChg>
        <pc:picChg chg="del">
          <ac:chgData name="Jade Gooch" userId="da61e957-a181-4154-8936-cbcec0dcffa3" providerId="ADAL" clId="{52B425F9-73BE-492A-AEE7-EE9ECC38EEF6}" dt="2026-05-06T19:03:56.462" v="5" actId="478"/>
          <ac:picMkLst>
            <pc:docMk/>
            <pc:sldMk cId="479717910" sldId="256"/>
            <ac:picMk id="15" creationId="{F0EFEFDE-00BB-423E-B3FE-D1DE9BC0459D}"/>
          </ac:picMkLst>
        </pc:picChg>
        <pc:picChg chg="add mod">
          <ac:chgData name="Jade Gooch" userId="da61e957-a181-4154-8936-cbcec0dcffa3" providerId="ADAL" clId="{52B425F9-73BE-492A-AEE7-EE9ECC38EEF6}" dt="2026-05-06T19:15:47.544" v="172" actId="14100"/>
          <ac:picMkLst>
            <pc:docMk/>
            <pc:sldMk cId="479717910" sldId="256"/>
            <ac:picMk id="16" creationId="{12A0DD2F-1770-4AB2-9708-A31551079DB1}"/>
          </ac:picMkLst>
        </pc:picChg>
        <pc:picChg chg="del">
          <ac:chgData name="Jade Gooch" userId="da61e957-a181-4154-8936-cbcec0dcffa3" providerId="ADAL" clId="{52B425F9-73BE-492A-AEE7-EE9ECC38EEF6}" dt="2026-05-06T19:03:58.108" v="6" actId="478"/>
          <ac:picMkLst>
            <pc:docMk/>
            <pc:sldMk cId="479717910" sldId="256"/>
            <ac:picMk id="19" creationId="{25E6771A-DD4A-4519-A233-C31953BC55B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06/05/2026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06/05/2026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06/05/2026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06/05/2026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06/05/2026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06/05/2026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06/05/2026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06/05/2026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06/05/2026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06/05/2026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06/05/2026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06/05/2026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08.05.26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880036" y="5154275"/>
            <a:ext cx="6061722"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Poetry performance: </a:t>
            </a:r>
          </a:p>
          <a:p>
            <a:pPr algn="ctr"/>
            <a:r>
              <a:rPr lang="en-GB" sz="1600" dirty="0">
                <a:latin typeface="SassoonCRInfantMedium" panose="00000500000000000000" pitchFamily="2" charset="0"/>
              </a:rPr>
              <a:t>We have been working hard to learn some dinosaur themed poems. We would like to invite you to our poetry performance on Thursday 21</a:t>
            </a:r>
            <a:r>
              <a:rPr lang="en-GB" sz="1600" baseline="30000" dirty="0">
                <a:latin typeface="SassoonCRInfantMedium" panose="00000500000000000000" pitchFamily="2" charset="0"/>
              </a:rPr>
              <a:t>st</a:t>
            </a:r>
            <a:r>
              <a:rPr lang="en-GB" sz="1600" dirty="0">
                <a:latin typeface="SassoonCRInfantMedium" panose="00000500000000000000" pitchFamily="2" charset="0"/>
              </a:rPr>
              <a:t> May at 2:55pm in the school hall. Please come to the side door at the front of the building, near Fox Class. </a:t>
            </a:r>
          </a:p>
        </p:txBody>
      </p:sp>
      <p:sp>
        <p:nvSpPr>
          <p:cNvPr id="2" name="TextBox 1">
            <a:extLst>
              <a:ext uri="{FF2B5EF4-FFF2-40B4-BE49-F238E27FC236}">
                <a16:creationId xmlns:a16="http://schemas.microsoft.com/office/drawing/2014/main" id="{D032FF4C-0609-4F86-BB76-DE45AEAAA0CF}"/>
              </a:ext>
            </a:extLst>
          </p:cNvPr>
          <p:cNvSpPr txBox="1"/>
          <p:nvPr/>
        </p:nvSpPr>
        <p:spPr>
          <a:xfrm>
            <a:off x="226949" y="1195558"/>
            <a:ext cx="11306175" cy="830997"/>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It’s been another busy week in Butterfly Class. The children have been enjoying all things creative this week. They have been making dinosaur pictures with bingo dabbers. This then led them onto creating their own masterpieces using the bingo dabbers. We’ve had rainbows, portraits and pieces of modern art. You name it, they’ve probably drawn it!</a:t>
            </a:r>
          </a:p>
        </p:txBody>
      </p:sp>
      <p:sp>
        <p:nvSpPr>
          <p:cNvPr id="17" name="TextBox 16">
            <a:extLst>
              <a:ext uri="{FF2B5EF4-FFF2-40B4-BE49-F238E27FC236}">
                <a16:creationId xmlns:a16="http://schemas.microsoft.com/office/drawing/2014/main" id="{5DBBBE64-9B9F-4D7F-B84E-A5FC4F126C1D}"/>
              </a:ext>
            </a:extLst>
          </p:cNvPr>
          <p:cNvSpPr txBox="1"/>
          <p:nvPr/>
        </p:nvSpPr>
        <p:spPr>
          <a:xfrm>
            <a:off x="226949" y="5154275"/>
            <a:ext cx="5514975"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Spare Clothes: </a:t>
            </a:r>
          </a:p>
          <a:p>
            <a:pPr algn="ctr"/>
            <a:r>
              <a:rPr lang="en-GB" sz="1600" dirty="0">
                <a:latin typeface="SassoonCRInfantMedium" panose="00000500000000000000" pitchFamily="2" charset="0"/>
              </a:rPr>
              <a:t>We are running low on spare pairs of pants and knickers. If your child has come home in a school pair could these be return. Please also ensure they have a spare pair of clothes in their bag. </a:t>
            </a:r>
          </a:p>
        </p:txBody>
      </p:sp>
      <p:pic>
        <p:nvPicPr>
          <p:cNvPr id="5" name="Picture 4">
            <a:extLst>
              <a:ext uri="{FF2B5EF4-FFF2-40B4-BE49-F238E27FC236}">
                <a16:creationId xmlns:a16="http://schemas.microsoft.com/office/drawing/2014/main" id="{4E8E6D3E-247F-4496-93C8-A3887F0221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1609" y="2185582"/>
            <a:ext cx="2400189" cy="2853143"/>
          </a:xfrm>
          <a:prstGeom prst="rect">
            <a:avLst/>
          </a:prstGeom>
        </p:spPr>
      </p:pic>
      <p:pic>
        <p:nvPicPr>
          <p:cNvPr id="8" name="Picture 7">
            <a:extLst>
              <a:ext uri="{FF2B5EF4-FFF2-40B4-BE49-F238E27FC236}">
                <a16:creationId xmlns:a16="http://schemas.microsoft.com/office/drawing/2014/main" id="{26E4E912-C742-4901-9C91-A60377BC2A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0711" y="2185582"/>
            <a:ext cx="2689680" cy="2853143"/>
          </a:xfrm>
          <a:prstGeom prst="rect">
            <a:avLst/>
          </a:prstGeom>
        </p:spPr>
      </p:pic>
      <p:pic>
        <p:nvPicPr>
          <p:cNvPr id="12" name="Picture 11">
            <a:extLst>
              <a:ext uri="{FF2B5EF4-FFF2-40B4-BE49-F238E27FC236}">
                <a16:creationId xmlns:a16="http://schemas.microsoft.com/office/drawing/2014/main" id="{864AF815-EB02-4833-B048-72A9788DE7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98411" y="2185582"/>
            <a:ext cx="2543513" cy="2853143"/>
          </a:xfrm>
          <a:prstGeom prst="rect">
            <a:avLst/>
          </a:prstGeom>
        </p:spPr>
      </p:pic>
      <p:pic>
        <p:nvPicPr>
          <p:cNvPr id="16" name="Picture 15">
            <a:extLst>
              <a:ext uri="{FF2B5EF4-FFF2-40B4-BE49-F238E27FC236}">
                <a16:creationId xmlns:a16="http://schemas.microsoft.com/office/drawing/2014/main" id="{12A0DD2F-1770-4AB2-9708-A31551079D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0" y="2185582"/>
            <a:ext cx="2593956" cy="2798600"/>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1355</TotalTime>
  <Words>165</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73</cp:revision>
  <dcterms:created xsi:type="dcterms:W3CDTF">2025-01-23T14:35:00Z</dcterms:created>
  <dcterms:modified xsi:type="dcterms:W3CDTF">2026-05-06T19:19:25Z</dcterms:modified>
</cp:coreProperties>
</file>