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5165" autoAdjust="0"/>
  </p:normalViewPr>
  <p:slideViewPr>
    <p:cSldViewPr snapToGrid="0">
      <p:cViewPr varScale="1">
        <p:scale>
          <a:sx n="80" d="100"/>
          <a:sy n="80" d="100"/>
        </p:scale>
        <p:origin x="782"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7"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de Gooch" userId="da61e957-a181-4154-8936-cbcec0dcffa3" providerId="ADAL" clId="{5EF3B5CD-4F2E-402A-95B6-E8337923AD3A}"/>
    <pc:docChg chg="undo custSel modSld">
      <pc:chgData name="Jade Gooch" userId="da61e957-a181-4154-8936-cbcec0dcffa3" providerId="ADAL" clId="{5EF3B5CD-4F2E-402A-95B6-E8337923AD3A}" dt="2026-04-30T09:40:54.742" v="533" actId="20577"/>
      <pc:docMkLst>
        <pc:docMk/>
      </pc:docMkLst>
      <pc:sldChg chg="addSp delSp modSp mod">
        <pc:chgData name="Jade Gooch" userId="da61e957-a181-4154-8936-cbcec0dcffa3" providerId="ADAL" clId="{5EF3B5CD-4F2E-402A-95B6-E8337923AD3A}" dt="2026-04-30T09:40:54.742" v="533" actId="20577"/>
        <pc:sldMkLst>
          <pc:docMk/>
          <pc:sldMk cId="479717910" sldId="256"/>
        </pc:sldMkLst>
        <pc:spChg chg="mod">
          <ac:chgData name="Jade Gooch" userId="da61e957-a181-4154-8936-cbcec0dcffa3" providerId="ADAL" clId="{5EF3B5CD-4F2E-402A-95B6-E8337923AD3A}" dt="2026-04-30T09:40:54.742" v="533" actId="20577"/>
          <ac:spMkLst>
            <pc:docMk/>
            <pc:sldMk cId="479717910" sldId="256"/>
            <ac:spMk id="2" creationId="{D032FF4C-0609-4F86-BB76-DE45AEAAA0CF}"/>
          </ac:spMkLst>
        </pc:spChg>
        <pc:spChg chg="mod">
          <ac:chgData name="Jade Gooch" userId="da61e957-a181-4154-8936-cbcec0dcffa3" providerId="ADAL" clId="{5EF3B5CD-4F2E-402A-95B6-E8337923AD3A}" dt="2026-04-30T09:27:40.258" v="5" actId="20577"/>
          <ac:spMkLst>
            <pc:docMk/>
            <pc:sldMk cId="479717910" sldId="256"/>
            <ac:spMk id="4" creationId="{D459FFAB-B46F-47F1-B7F5-8E6D5B69C18D}"/>
          </ac:spMkLst>
        </pc:spChg>
        <pc:picChg chg="del">
          <ac:chgData name="Jade Gooch" userId="da61e957-a181-4154-8936-cbcec0dcffa3" providerId="ADAL" clId="{5EF3B5CD-4F2E-402A-95B6-E8337923AD3A}" dt="2026-04-30T09:27:43.105" v="6" actId="478"/>
          <ac:picMkLst>
            <pc:docMk/>
            <pc:sldMk cId="479717910" sldId="256"/>
            <ac:picMk id="5" creationId="{E8179A74-EB72-4AC5-B99A-6CA3568E7AEF}"/>
          </ac:picMkLst>
        </pc:picChg>
        <pc:picChg chg="add mod">
          <ac:chgData name="Jade Gooch" userId="da61e957-a181-4154-8936-cbcec0dcffa3" providerId="ADAL" clId="{5EF3B5CD-4F2E-402A-95B6-E8337923AD3A}" dt="2026-04-30T09:32:41.260" v="19" actId="14100"/>
          <ac:picMkLst>
            <pc:docMk/>
            <pc:sldMk cId="479717910" sldId="256"/>
            <ac:picMk id="6" creationId="{4F009137-EC54-40DE-88D5-7FD33548A36D}"/>
          </ac:picMkLst>
        </pc:picChg>
        <pc:picChg chg="del">
          <ac:chgData name="Jade Gooch" userId="da61e957-a181-4154-8936-cbcec0dcffa3" providerId="ADAL" clId="{5EF3B5CD-4F2E-402A-95B6-E8337923AD3A}" dt="2026-04-30T09:27:47.537" v="9" actId="478"/>
          <ac:picMkLst>
            <pc:docMk/>
            <pc:sldMk cId="479717910" sldId="256"/>
            <ac:picMk id="8" creationId="{AD1D4439-DEC1-4E2F-BDD7-8286D3CBE160}"/>
          </ac:picMkLst>
        </pc:picChg>
        <pc:picChg chg="add mod">
          <ac:chgData name="Jade Gooch" userId="da61e957-a181-4154-8936-cbcec0dcffa3" providerId="ADAL" clId="{5EF3B5CD-4F2E-402A-95B6-E8337923AD3A}" dt="2026-04-30T09:34:38.091" v="39" actId="1076"/>
          <ac:picMkLst>
            <pc:docMk/>
            <pc:sldMk cId="479717910" sldId="256"/>
            <ac:picMk id="10" creationId="{2B2A1B4A-7CFA-4764-B226-B04920E48F7D}"/>
          </ac:picMkLst>
        </pc:picChg>
        <pc:picChg chg="del">
          <ac:chgData name="Jade Gooch" userId="da61e957-a181-4154-8936-cbcec0dcffa3" providerId="ADAL" clId="{5EF3B5CD-4F2E-402A-95B6-E8337923AD3A}" dt="2026-04-30T09:27:44.582" v="7" actId="478"/>
          <ac:picMkLst>
            <pc:docMk/>
            <pc:sldMk cId="479717910" sldId="256"/>
            <ac:picMk id="12" creationId="{3161CDDC-096A-48E8-9915-B175C4CE4716}"/>
          </ac:picMkLst>
        </pc:picChg>
        <pc:picChg chg="add mod">
          <ac:chgData name="Jade Gooch" userId="da61e957-a181-4154-8936-cbcec0dcffa3" providerId="ADAL" clId="{5EF3B5CD-4F2E-402A-95B6-E8337923AD3A}" dt="2026-04-30T09:34:36.590" v="38" actId="1076"/>
          <ac:picMkLst>
            <pc:docMk/>
            <pc:sldMk cId="479717910" sldId="256"/>
            <ac:picMk id="13" creationId="{6C61EA53-70B1-4DEE-AC15-E64D79710ABB}"/>
          </ac:picMkLst>
        </pc:picChg>
        <pc:picChg chg="add mod">
          <ac:chgData name="Jade Gooch" userId="da61e957-a181-4154-8936-cbcec0dcffa3" providerId="ADAL" clId="{5EF3B5CD-4F2E-402A-95B6-E8337923AD3A}" dt="2026-04-30T09:34:35.412" v="37" actId="1076"/>
          <ac:picMkLst>
            <pc:docMk/>
            <pc:sldMk cId="479717910" sldId="256"/>
            <ac:picMk id="15" creationId="{F0EFEFDE-00BB-423E-B3FE-D1DE9BC0459D}"/>
          </ac:picMkLst>
        </pc:picChg>
        <pc:picChg chg="del">
          <ac:chgData name="Jade Gooch" userId="da61e957-a181-4154-8936-cbcec0dcffa3" providerId="ADAL" clId="{5EF3B5CD-4F2E-402A-95B6-E8337923AD3A}" dt="2026-04-30T09:27:46.010" v="8" actId="478"/>
          <ac:picMkLst>
            <pc:docMk/>
            <pc:sldMk cId="479717910" sldId="256"/>
            <ac:picMk id="16" creationId="{6FF703C3-144C-4537-A43D-0CB7239C8818}"/>
          </ac:picMkLst>
        </pc:picChg>
        <pc:picChg chg="add mod">
          <ac:chgData name="Jade Gooch" userId="da61e957-a181-4154-8936-cbcec0dcffa3" providerId="ADAL" clId="{5EF3B5CD-4F2E-402A-95B6-E8337923AD3A}" dt="2026-04-30T09:34:33.663" v="36" actId="1076"/>
          <ac:picMkLst>
            <pc:docMk/>
            <pc:sldMk cId="479717910" sldId="256"/>
            <ac:picMk id="19" creationId="{25E6771A-DD4A-4519-A233-C31953BC55B0}"/>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E8B61-997F-49FD-8A3F-42C100C0C9AB}"/>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6FBB055E-15EF-4903-ADF0-5B51A1F585B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B1CB4F32-E82B-4980-A9EE-FD991D9C3254}"/>
              </a:ext>
            </a:extLst>
          </p:cNvPr>
          <p:cNvSpPr>
            <a:spLocks noGrp="1"/>
          </p:cNvSpPr>
          <p:nvPr>
            <p:ph type="dt" sz="half" idx="10"/>
          </p:nvPr>
        </p:nvSpPr>
        <p:spPr/>
        <p:txBody>
          <a:bodyPr/>
          <a:lstStyle/>
          <a:p>
            <a:fld id="{7BA97F61-5437-4A0F-AE87-78E3716B20D8}" type="datetimeFigureOut">
              <a:rPr lang="en-GB" smtClean="0"/>
              <a:t>30/04/2026</a:t>
            </a:fld>
            <a:endParaRPr lang="en-GB"/>
          </a:p>
        </p:txBody>
      </p:sp>
      <p:sp>
        <p:nvSpPr>
          <p:cNvPr id="5" name="Footer Placeholder 4">
            <a:extLst>
              <a:ext uri="{FF2B5EF4-FFF2-40B4-BE49-F238E27FC236}">
                <a16:creationId xmlns:a16="http://schemas.microsoft.com/office/drawing/2014/main" id="{D4ACC263-F9CC-4270-8B98-9B2A892BE21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D4CFB7E-E0A9-4431-BB12-E0DB8FA6BF25}"/>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22352847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E96716-8172-4B40-9775-10F300A36271}"/>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E60CE599-06EC-4485-8A22-04DFF5BD9589}"/>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FEC69799-C661-4CC7-AF91-081ADFAAD455}"/>
              </a:ext>
            </a:extLst>
          </p:cNvPr>
          <p:cNvSpPr>
            <a:spLocks noGrp="1"/>
          </p:cNvSpPr>
          <p:nvPr>
            <p:ph type="dt" sz="half" idx="10"/>
          </p:nvPr>
        </p:nvSpPr>
        <p:spPr/>
        <p:txBody>
          <a:bodyPr/>
          <a:lstStyle/>
          <a:p>
            <a:fld id="{7BA97F61-5437-4A0F-AE87-78E3716B20D8}" type="datetimeFigureOut">
              <a:rPr lang="en-GB" smtClean="0"/>
              <a:t>30/04/2026</a:t>
            </a:fld>
            <a:endParaRPr lang="en-GB"/>
          </a:p>
        </p:txBody>
      </p:sp>
      <p:sp>
        <p:nvSpPr>
          <p:cNvPr id="5" name="Footer Placeholder 4">
            <a:extLst>
              <a:ext uri="{FF2B5EF4-FFF2-40B4-BE49-F238E27FC236}">
                <a16:creationId xmlns:a16="http://schemas.microsoft.com/office/drawing/2014/main" id="{161FDE72-DE7A-4E69-9819-9760D9DB7F8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6EC1380-DB76-4067-BD1F-496870658AA8}"/>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6466883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93A44E-A9DA-4162-9992-42181BD0B4A5}"/>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5C538EC7-A081-4170-9E21-EB1B7B56EB5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F5ADA9F6-C498-4E77-8BEE-04C3BD642D14}"/>
              </a:ext>
            </a:extLst>
          </p:cNvPr>
          <p:cNvSpPr>
            <a:spLocks noGrp="1"/>
          </p:cNvSpPr>
          <p:nvPr>
            <p:ph type="dt" sz="half" idx="10"/>
          </p:nvPr>
        </p:nvSpPr>
        <p:spPr/>
        <p:txBody>
          <a:bodyPr/>
          <a:lstStyle/>
          <a:p>
            <a:fld id="{7BA97F61-5437-4A0F-AE87-78E3716B20D8}" type="datetimeFigureOut">
              <a:rPr lang="en-GB" smtClean="0"/>
              <a:t>30/04/2026</a:t>
            </a:fld>
            <a:endParaRPr lang="en-GB"/>
          </a:p>
        </p:txBody>
      </p:sp>
      <p:sp>
        <p:nvSpPr>
          <p:cNvPr id="5" name="Footer Placeholder 4">
            <a:extLst>
              <a:ext uri="{FF2B5EF4-FFF2-40B4-BE49-F238E27FC236}">
                <a16:creationId xmlns:a16="http://schemas.microsoft.com/office/drawing/2014/main" id="{7269247D-4A3A-48F9-B8ED-7306D2FE570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32070C2-3012-4A19-BFE2-4D6DE23C99CF}"/>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7615825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F75166-40E8-4424-8D9F-4456B01A8932}"/>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C29A1E51-8DBD-4260-AF06-1C4711DF6E86}"/>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02E7CCFA-3C92-4B42-BC71-EAE62C6B0947}"/>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10D1EBAB-1E4C-490F-AB82-F4B8D55CAACE}"/>
              </a:ext>
            </a:extLst>
          </p:cNvPr>
          <p:cNvSpPr>
            <a:spLocks noGrp="1"/>
          </p:cNvSpPr>
          <p:nvPr>
            <p:ph type="dt" sz="half" idx="10"/>
          </p:nvPr>
        </p:nvSpPr>
        <p:spPr/>
        <p:txBody>
          <a:bodyPr/>
          <a:lstStyle/>
          <a:p>
            <a:fld id="{7BA97F61-5437-4A0F-AE87-78E3716B20D8}" type="datetimeFigureOut">
              <a:rPr lang="en-GB" smtClean="0"/>
              <a:t>30/04/2026</a:t>
            </a:fld>
            <a:endParaRPr lang="en-GB"/>
          </a:p>
        </p:txBody>
      </p:sp>
      <p:sp>
        <p:nvSpPr>
          <p:cNvPr id="6" name="Footer Placeholder 5">
            <a:extLst>
              <a:ext uri="{FF2B5EF4-FFF2-40B4-BE49-F238E27FC236}">
                <a16:creationId xmlns:a16="http://schemas.microsoft.com/office/drawing/2014/main" id="{147514A7-4B39-4FCB-9A71-6E7B0EFA564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F085078-5C4B-43E7-8E68-AAD336522C20}"/>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16822969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02BEFD-3334-4776-B7D6-197484BDC3E5}"/>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AAF70199-A359-44B3-8516-64B45428C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A2FCD0E7-2D65-4B47-80FA-48AE61E13E13}"/>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2B420CC8-C633-4705-A3E5-514C95282F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C124177-3258-4508-8D9E-D66BFB981004}"/>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0621098F-9EFC-428D-83B9-FFF0070939BC}"/>
              </a:ext>
            </a:extLst>
          </p:cNvPr>
          <p:cNvSpPr>
            <a:spLocks noGrp="1"/>
          </p:cNvSpPr>
          <p:nvPr>
            <p:ph type="dt" sz="half" idx="10"/>
          </p:nvPr>
        </p:nvSpPr>
        <p:spPr/>
        <p:txBody>
          <a:bodyPr/>
          <a:lstStyle/>
          <a:p>
            <a:fld id="{7BA97F61-5437-4A0F-AE87-78E3716B20D8}" type="datetimeFigureOut">
              <a:rPr lang="en-GB" smtClean="0"/>
              <a:t>30/04/2026</a:t>
            </a:fld>
            <a:endParaRPr lang="en-GB"/>
          </a:p>
        </p:txBody>
      </p:sp>
      <p:sp>
        <p:nvSpPr>
          <p:cNvPr id="8" name="Footer Placeholder 7">
            <a:extLst>
              <a:ext uri="{FF2B5EF4-FFF2-40B4-BE49-F238E27FC236}">
                <a16:creationId xmlns:a16="http://schemas.microsoft.com/office/drawing/2014/main" id="{9704B2F1-B1D9-4DC9-95AE-11EA007BEDE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1118652-38D4-41E4-8843-07D82EF9BB4F}"/>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29729687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0F9AC-97BF-496C-BD91-95ACE021FEC9}"/>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FC63B54E-A75D-46B3-AF15-92DC9C8B4DB8}"/>
              </a:ext>
            </a:extLst>
          </p:cNvPr>
          <p:cNvSpPr>
            <a:spLocks noGrp="1"/>
          </p:cNvSpPr>
          <p:nvPr>
            <p:ph type="dt" sz="half" idx="10"/>
          </p:nvPr>
        </p:nvSpPr>
        <p:spPr/>
        <p:txBody>
          <a:bodyPr/>
          <a:lstStyle/>
          <a:p>
            <a:fld id="{7BA97F61-5437-4A0F-AE87-78E3716B20D8}" type="datetimeFigureOut">
              <a:rPr lang="en-GB" smtClean="0"/>
              <a:t>30/04/2026</a:t>
            </a:fld>
            <a:endParaRPr lang="en-GB"/>
          </a:p>
        </p:txBody>
      </p:sp>
      <p:sp>
        <p:nvSpPr>
          <p:cNvPr id="4" name="Footer Placeholder 3">
            <a:extLst>
              <a:ext uri="{FF2B5EF4-FFF2-40B4-BE49-F238E27FC236}">
                <a16:creationId xmlns:a16="http://schemas.microsoft.com/office/drawing/2014/main" id="{6C01CFF6-866A-4483-81A3-D8B630B7094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95BA5F7-3EBE-49EC-82C7-D43434FC373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5050037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7692D91-4355-40DF-A395-7812130B730C}"/>
              </a:ext>
            </a:extLst>
          </p:cNvPr>
          <p:cNvSpPr>
            <a:spLocks noGrp="1"/>
          </p:cNvSpPr>
          <p:nvPr>
            <p:ph type="dt" sz="half" idx="10"/>
          </p:nvPr>
        </p:nvSpPr>
        <p:spPr/>
        <p:txBody>
          <a:bodyPr/>
          <a:lstStyle/>
          <a:p>
            <a:fld id="{7BA97F61-5437-4A0F-AE87-78E3716B20D8}" type="datetimeFigureOut">
              <a:rPr lang="en-GB" smtClean="0"/>
              <a:t>30/04/2026</a:t>
            </a:fld>
            <a:endParaRPr lang="en-GB"/>
          </a:p>
        </p:txBody>
      </p:sp>
      <p:sp>
        <p:nvSpPr>
          <p:cNvPr id="3" name="Footer Placeholder 2">
            <a:extLst>
              <a:ext uri="{FF2B5EF4-FFF2-40B4-BE49-F238E27FC236}">
                <a16:creationId xmlns:a16="http://schemas.microsoft.com/office/drawing/2014/main" id="{B542F847-2217-4B4E-A944-BB1CE99F3BE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E05F612-AD1A-4699-A486-3EB58FE2EF1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2673640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4A8B2-63EF-4F41-87F2-7D06A719C8A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01C5C140-75F4-4516-BB39-697AED1B051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2EBD349C-3FDC-4299-844C-614BA6A0038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36F2E17-8CF1-49CB-B729-3CBB66534C8B}"/>
              </a:ext>
            </a:extLst>
          </p:cNvPr>
          <p:cNvSpPr>
            <a:spLocks noGrp="1"/>
          </p:cNvSpPr>
          <p:nvPr>
            <p:ph type="dt" sz="half" idx="10"/>
          </p:nvPr>
        </p:nvSpPr>
        <p:spPr/>
        <p:txBody>
          <a:bodyPr/>
          <a:lstStyle/>
          <a:p>
            <a:fld id="{7BA97F61-5437-4A0F-AE87-78E3716B20D8}" type="datetimeFigureOut">
              <a:rPr lang="en-GB" smtClean="0"/>
              <a:t>30/04/2026</a:t>
            </a:fld>
            <a:endParaRPr lang="en-GB"/>
          </a:p>
        </p:txBody>
      </p:sp>
      <p:sp>
        <p:nvSpPr>
          <p:cNvPr id="6" name="Footer Placeholder 5">
            <a:extLst>
              <a:ext uri="{FF2B5EF4-FFF2-40B4-BE49-F238E27FC236}">
                <a16:creationId xmlns:a16="http://schemas.microsoft.com/office/drawing/2014/main" id="{814B3291-2054-40E5-AFFA-A9A49C6B83C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CA3E5CD-473B-43E7-9556-890B8583653A}"/>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4275784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26D84C-3BE1-4B25-B1E2-B6FD7D3A079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31FC9D3F-E7EC-4658-90E6-26BE2EA732F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219E113-0E1E-4623-8230-7DCEC06C144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EE99225-C69D-4DFC-8F37-644F6D407501}"/>
              </a:ext>
            </a:extLst>
          </p:cNvPr>
          <p:cNvSpPr>
            <a:spLocks noGrp="1"/>
          </p:cNvSpPr>
          <p:nvPr>
            <p:ph type="dt" sz="half" idx="10"/>
          </p:nvPr>
        </p:nvSpPr>
        <p:spPr/>
        <p:txBody>
          <a:bodyPr/>
          <a:lstStyle/>
          <a:p>
            <a:fld id="{7BA97F61-5437-4A0F-AE87-78E3716B20D8}" type="datetimeFigureOut">
              <a:rPr lang="en-GB" smtClean="0"/>
              <a:t>30/04/2026</a:t>
            </a:fld>
            <a:endParaRPr lang="en-GB"/>
          </a:p>
        </p:txBody>
      </p:sp>
      <p:sp>
        <p:nvSpPr>
          <p:cNvPr id="6" name="Footer Placeholder 5">
            <a:extLst>
              <a:ext uri="{FF2B5EF4-FFF2-40B4-BE49-F238E27FC236}">
                <a16:creationId xmlns:a16="http://schemas.microsoft.com/office/drawing/2014/main" id="{CC4E7D5F-DFF4-431A-A28A-F6B00B1122C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C785398-4EBF-48C6-AE6B-DECEE9CEDFB0}"/>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5527151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A84E45-18AE-4255-9291-6AFEF696D36B}"/>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DA737D92-1D73-4A98-9EF3-5604CE701329}"/>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0C5C121-4853-483A-8E9E-D6D4EDB76673}"/>
              </a:ext>
            </a:extLst>
          </p:cNvPr>
          <p:cNvSpPr>
            <a:spLocks noGrp="1"/>
          </p:cNvSpPr>
          <p:nvPr>
            <p:ph type="dt" sz="half" idx="10"/>
          </p:nvPr>
        </p:nvSpPr>
        <p:spPr/>
        <p:txBody>
          <a:bodyPr/>
          <a:lstStyle/>
          <a:p>
            <a:fld id="{7BA97F61-5437-4A0F-AE87-78E3716B20D8}" type="datetimeFigureOut">
              <a:rPr lang="en-GB" smtClean="0"/>
              <a:t>30/04/2026</a:t>
            </a:fld>
            <a:endParaRPr lang="en-GB"/>
          </a:p>
        </p:txBody>
      </p:sp>
      <p:sp>
        <p:nvSpPr>
          <p:cNvPr id="5" name="Footer Placeholder 4">
            <a:extLst>
              <a:ext uri="{FF2B5EF4-FFF2-40B4-BE49-F238E27FC236}">
                <a16:creationId xmlns:a16="http://schemas.microsoft.com/office/drawing/2014/main" id="{4C9ADB43-0FB7-4D1D-9EFD-B8139E3F9E2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2415FAB-3188-4F70-BEB0-0D8C48E79F72}"/>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9322023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3A930D8-E150-4A4D-B11B-A494C0BF59E0}"/>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3931B25E-1E3F-47ED-920D-A2945F5216E5}"/>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09184D0B-0227-4CE5-BBDF-728DA6C47D1B}"/>
              </a:ext>
            </a:extLst>
          </p:cNvPr>
          <p:cNvSpPr>
            <a:spLocks noGrp="1"/>
          </p:cNvSpPr>
          <p:nvPr>
            <p:ph type="dt" sz="half" idx="10"/>
          </p:nvPr>
        </p:nvSpPr>
        <p:spPr/>
        <p:txBody>
          <a:bodyPr/>
          <a:lstStyle/>
          <a:p>
            <a:fld id="{7BA97F61-5437-4A0F-AE87-78E3716B20D8}" type="datetimeFigureOut">
              <a:rPr lang="en-GB" smtClean="0"/>
              <a:t>30/04/2026</a:t>
            </a:fld>
            <a:endParaRPr lang="en-GB"/>
          </a:p>
        </p:txBody>
      </p:sp>
      <p:sp>
        <p:nvSpPr>
          <p:cNvPr id="5" name="Footer Placeholder 4">
            <a:extLst>
              <a:ext uri="{FF2B5EF4-FFF2-40B4-BE49-F238E27FC236}">
                <a16:creationId xmlns:a16="http://schemas.microsoft.com/office/drawing/2014/main" id="{0907D6B9-6609-4A7F-A561-553830B0A00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3D1DC15-1FA0-4DCF-8FD3-EDB62170104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6026041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FFF32FC-3951-43DC-97B3-3DA192B941D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4370ACC1-30D2-40B7-823B-A3BB3B2CD39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896F054-95D9-485E-9F3D-F40F48EAABB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BA97F61-5437-4A0F-AE87-78E3716B20D8}" type="datetimeFigureOut">
              <a:rPr lang="en-GB" smtClean="0"/>
              <a:t>30/04/2026</a:t>
            </a:fld>
            <a:endParaRPr lang="en-GB"/>
          </a:p>
        </p:txBody>
      </p:sp>
      <p:sp>
        <p:nvSpPr>
          <p:cNvPr id="5" name="Footer Placeholder 4">
            <a:extLst>
              <a:ext uri="{FF2B5EF4-FFF2-40B4-BE49-F238E27FC236}">
                <a16:creationId xmlns:a16="http://schemas.microsoft.com/office/drawing/2014/main" id="{927B9E96-DC0D-4D6B-833C-F88F9A8BAC2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63F57A6-767E-48E4-81EE-0B1C8A09703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0F8E0A6-1039-46CA-8936-EBDFD84E626D}" type="slidenum">
              <a:rPr lang="en-GB" smtClean="0"/>
              <a:t>‹#›</a:t>
            </a:fld>
            <a:endParaRPr lang="en-GB"/>
          </a:p>
        </p:txBody>
      </p:sp>
    </p:spTree>
    <p:extLst>
      <p:ext uri="{BB962C8B-B14F-4D97-AF65-F5344CB8AC3E}">
        <p14:creationId xmlns:p14="http://schemas.microsoft.com/office/powerpoint/2010/main" val="22712956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4" name="Text Box 2">
            <a:extLst>
              <a:ext uri="{FF2B5EF4-FFF2-40B4-BE49-F238E27FC236}">
                <a16:creationId xmlns:a16="http://schemas.microsoft.com/office/drawing/2014/main" id="{D459FFAB-B46F-47F1-B7F5-8E6D5B69C18D}"/>
              </a:ext>
            </a:extLst>
          </p:cNvPr>
          <p:cNvSpPr txBox="1">
            <a:spLocks noChangeArrowheads="1"/>
          </p:cNvSpPr>
          <p:nvPr/>
        </p:nvSpPr>
        <p:spPr bwMode="auto">
          <a:xfrm>
            <a:off x="3200400" y="180975"/>
            <a:ext cx="4514850" cy="948578"/>
          </a:xfrm>
          <a:prstGeom prst="rect">
            <a:avLst/>
          </a:prstGeom>
          <a:solidFill>
            <a:schemeClr val="accent1">
              <a:lumMod val="60000"/>
              <a:lumOff val="40000"/>
            </a:schemeClr>
          </a:solidFill>
          <a:ln w="38100">
            <a:solidFill>
              <a:srgbClr val="000000"/>
            </a:solidFill>
            <a:miter lim="800000"/>
            <a:headEnd/>
            <a:tailEnd/>
          </a:ln>
        </p:spPr>
        <p:txBody>
          <a:bodyPr rot="0" vert="horz" wrap="square" lIns="91440" tIns="45720" rIns="91440" bIns="45720" anchor="t" anchorCtr="0">
            <a:noAutofit/>
          </a:bodyPr>
          <a:lstStyle/>
          <a:p>
            <a:pPr algn="ctr">
              <a:lnSpc>
                <a:spcPct val="107000"/>
              </a:lnSpc>
              <a:spcAft>
                <a:spcPts val="800"/>
              </a:spcAft>
            </a:pPr>
            <a:r>
              <a:rPr lang="en-GB" sz="2400" dirty="0">
                <a:ln>
                  <a:noFill/>
                </a:ln>
                <a:solidFill>
                  <a:srgbClr val="4472C4"/>
                </a:solidFill>
                <a:effectLst>
                  <a:outerShdw blurRad="38100" dist="25400" dir="5400000" algn="ctr">
                    <a:srgbClr val="6E747A">
                      <a:alpha val="43000"/>
                    </a:srgbClr>
                  </a:outerShdw>
                </a:effectLst>
                <a:latin typeface="SassoonCRInfantMedium" panose="00000500000000000000" pitchFamily="2" charset="0"/>
                <a:ea typeface="Calibri" panose="020F0502020204030204" pitchFamily="34" charset="0"/>
                <a:cs typeface="Times New Roman" panose="02020603050405020304" pitchFamily="18" charset="0"/>
              </a:rPr>
              <a:t>Butterfly Class Newsletter</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2400" dirty="0">
                <a:solidFill>
                  <a:srgbClr val="4472C4"/>
                </a:solidFill>
                <a:effectLst>
                  <a:outerShdw blurRad="38100" dist="25400" dir="5400000" algn="ctr">
                    <a:srgbClr val="6E747A">
                      <a:alpha val="43000"/>
                    </a:srgbClr>
                  </a:outerShdw>
                </a:effectLst>
                <a:latin typeface="SassoonCRInfantMedium" panose="00000500000000000000" pitchFamily="2" charset="0"/>
                <a:ea typeface="Calibri" panose="020F0502020204030204" pitchFamily="34" charset="0"/>
                <a:cs typeface="Times New Roman" panose="02020603050405020304" pitchFamily="18" charset="0"/>
              </a:rPr>
              <a:t>01.05.26</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TextBox 8">
            <a:extLst>
              <a:ext uri="{FF2B5EF4-FFF2-40B4-BE49-F238E27FC236}">
                <a16:creationId xmlns:a16="http://schemas.microsoft.com/office/drawing/2014/main" id="{90050ABF-6993-4BFE-B4B9-D29F72B3110D}"/>
              </a:ext>
            </a:extLst>
          </p:cNvPr>
          <p:cNvSpPr txBox="1"/>
          <p:nvPr/>
        </p:nvSpPr>
        <p:spPr>
          <a:xfrm>
            <a:off x="5880036" y="5154275"/>
            <a:ext cx="6061722" cy="1077218"/>
          </a:xfrm>
          <a:prstGeom prst="rect">
            <a:avLst/>
          </a:prstGeom>
          <a:noFill/>
          <a:ln w="38100">
            <a:solidFill>
              <a:schemeClr val="tx1"/>
            </a:solidFill>
          </a:ln>
        </p:spPr>
        <p:txBody>
          <a:bodyPr wrap="square" rtlCol="0">
            <a:spAutoFit/>
          </a:bodyPr>
          <a:lstStyle/>
          <a:p>
            <a:pPr algn="ctr"/>
            <a:r>
              <a:rPr lang="en-GB" sz="1600" dirty="0">
                <a:latin typeface="SassoonCRInfantMedium" panose="00000500000000000000" pitchFamily="2" charset="0"/>
              </a:rPr>
              <a:t>Poetry performance: </a:t>
            </a:r>
          </a:p>
          <a:p>
            <a:pPr algn="ctr"/>
            <a:r>
              <a:rPr lang="en-GB" sz="1600" dirty="0">
                <a:latin typeface="SassoonCRInfantMedium" panose="00000500000000000000" pitchFamily="2" charset="0"/>
              </a:rPr>
              <a:t>We have been working hard to learn some dinosaur themed poems. We would like to invite you to our poetry performance on Thursday 21</a:t>
            </a:r>
            <a:r>
              <a:rPr lang="en-GB" sz="1600" baseline="30000" dirty="0">
                <a:latin typeface="SassoonCRInfantMedium" panose="00000500000000000000" pitchFamily="2" charset="0"/>
              </a:rPr>
              <a:t>st</a:t>
            </a:r>
            <a:r>
              <a:rPr lang="en-GB" sz="1600" dirty="0">
                <a:latin typeface="SassoonCRInfantMedium" panose="00000500000000000000" pitchFamily="2" charset="0"/>
              </a:rPr>
              <a:t> May at 2:55pm in the school hall. </a:t>
            </a:r>
          </a:p>
        </p:txBody>
      </p:sp>
      <p:sp>
        <p:nvSpPr>
          <p:cNvPr id="2" name="TextBox 1">
            <a:extLst>
              <a:ext uri="{FF2B5EF4-FFF2-40B4-BE49-F238E27FC236}">
                <a16:creationId xmlns:a16="http://schemas.microsoft.com/office/drawing/2014/main" id="{D032FF4C-0609-4F86-BB76-DE45AEAAA0CF}"/>
              </a:ext>
            </a:extLst>
          </p:cNvPr>
          <p:cNvSpPr txBox="1"/>
          <p:nvPr/>
        </p:nvSpPr>
        <p:spPr>
          <a:xfrm>
            <a:off x="226949" y="1195558"/>
            <a:ext cx="11306175" cy="830997"/>
          </a:xfrm>
          <a:prstGeom prst="rect">
            <a:avLst/>
          </a:prstGeom>
          <a:noFill/>
          <a:ln w="38100">
            <a:solidFill>
              <a:schemeClr val="tx1"/>
            </a:solidFill>
          </a:ln>
        </p:spPr>
        <p:txBody>
          <a:bodyPr wrap="square" rtlCol="0">
            <a:spAutoFit/>
          </a:bodyPr>
          <a:lstStyle/>
          <a:p>
            <a:r>
              <a:rPr lang="en-GB" sz="1600" dirty="0">
                <a:latin typeface="SassoonCRInfantMedium" panose="00000500000000000000" pitchFamily="2" charset="0"/>
              </a:rPr>
              <a:t>We have spent lots of time outside this week. The children have been enjoying making dens, they really enjoyed the windy weather and how this made their den float into the air. There was lots of hysterical laughter. We’ve also had lots of helpful children moving our outdoor area around and having a bit of </a:t>
            </a:r>
            <a:r>
              <a:rPr lang="en-GB" sz="1600">
                <a:latin typeface="SassoonCRInfantMedium" panose="00000500000000000000" pitchFamily="2" charset="0"/>
              </a:rPr>
              <a:t>a tidy up. </a:t>
            </a:r>
            <a:endParaRPr lang="en-GB" sz="1600" dirty="0">
              <a:latin typeface="SassoonCRInfantMedium" panose="00000500000000000000" pitchFamily="2" charset="0"/>
            </a:endParaRPr>
          </a:p>
        </p:txBody>
      </p:sp>
      <p:sp>
        <p:nvSpPr>
          <p:cNvPr id="17" name="TextBox 16">
            <a:extLst>
              <a:ext uri="{FF2B5EF4-FFF2-40B4-BE49-F238E27FC236}">
                <a16:creationId xmlns:a16="http://schemas.microsoft.com/office/drawing/2014/main" id="{5DBBBE64-9B9F-4D7F-B84E-A5FC4F126C1D}"/>
              </a:ext>
            </a:extLst>
          </p:cNvPr>
          <p:cNvSpPr txBox="1"/>
          <p:nvPr/>
        </p:nvSpPr>
        <p:spPr>
          <a:xfrm>
            <a:off x="226949" y="5154275"/>
            <a:ext cx="5514975" cy="1323439"/>
          </a:xfrm>
          <a:prstGeom prst="rect">
            <a:avLst/>
          </a:prstGeom>
          <a:noFill/>
          <a:ln w="38100">
            <a:solidFill>
              <a:schemeClr val="tx1"/>
            </a:solidFill>
          </a:ln>
        </p:spPr>
        <p:txBody>
          <a:bodyPr wrap="square" rtlCol="0">
            <a:spAutoFit/>
          </a:bodyPr>
          <a:lstStyle/>
          <a:p>
            <a:pPr algn="ctr"/>
            <a:r>
              <a:rPr lang="en-GB" sz="1600" dirty="0">
                <a:latin typeface="SassoonCRInfantMedium" panose="00000500000000000000" pitchFamily="2" charset="0"/>
              </a:rPr>
              <a:t>Spare Clothes: </a:t>
            </a:r>
          </a:p>
          <a:p>
            <a:pPr algn="ctr"/>
            <a:r>
              <a:rPr lang="en-GB" sz="1600" dirty="0">
                <a:latin typeface="SassoonCRInfantMedium" panose="00000500000000000000" pitchFamily="2" charset="0"/>
              </a:rPr>
              <a:t>We are running low on spare pairs of pants and knickers. If your child has come home in a school pair could these be return. Please also ensure they have a spare pair of clothes in their bag. </a:t>
            </a:r>
          </a:p>
        </p:txBody>
      </p:sp>
      <p:pic>
        <p:nvPicPr>
          <p:cNvPr id="6" name="Picture 5">
            <a:extLst>
              <a:ext uri="{FF2B5EF4-FFF2-40B4-BE49-F238E27FC236}">
                <a16:creationId xmlns:a16="http://schemas.microsoft.com/office/drawing/2014/main" id="{4F009137-EC54-40DE-88D5-7FD33548A36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6538" y="2347606"/>
            <a:ext cx="1728962" cy="2678642"/>
          </a:xfrm>
          <a:prstGeom prst="rect">
            <a:avLst/>
          </a:prstGeom>
        </p:spPr>
      </p:pic>
      <p:pic>
        <p:nvPicPr>
          <p:cNvPr id="10" name="Picture 9">
            <a:extLst>
              <a:ext uri="{FF2B5EF4-FFF2-40B4-BE49-F238E27FC236}">
                <a16:creationId xmlns:a16="http://schemas.microsoft.com/office/drawing/2014/main" id="{2B2A1B4A-7CFA-4764-B226-B04920E48F7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81628" y="2334742"/>
            <a:ext cx="1981428" cy="2648276"/>
          </a:xfrm>
          <a:prstGeom prst="rect">
            <a:avLst/>
          </a:prstGeom>
        </p:spPr>
      </p:pic>
      <p:pic>
        <p:nvPicPr>
          <p:cNvPr id="13" name="Picture 12">
            <a:extLst>
              <a:ext uri="{FF2B5EF4-FFF2-40B4-BE49-F238E27FC236}">
                <a16:creationId xmlns:a16="http://schemas.microsoft.com/office/drawing/2014/main" id="{6C61EA53-70B1-4DEE-AC15-E64D79710AB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200579" y="2190750"/>
            <a:ext cx="1790842" cy="2835498"/>
          </a:xfrm>
          <a:prstGeom prst="rect">
            <a:avLst/>
          </a:prstGeom>
        </p:spPr>
      </p:pic>
      <p:pic>
        <p:nvPicPr>
          <p:cNvPr id="15" name="Picture 14">
            <a:extLst>
              <a:ext uri="{FF2B5EF4-FFF2-40B4-BE49-F238E27FC236}">
                <a16:creationId xmlns:a16="http://schemas.microsoft.com/office/drawing/2014/main" id="{F0EFEFDE-00BB-423E-B3FE-D1DE9BC0459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440148" y="2186193"/>
            <a:ext cx="1470749" cy="2882454"/>
          </a:xfrm>
          <a:prstGeom prst="rect">
            <a:avLst/>
          </a:prstGeom>
        </p:spPr>
      </p:pic>
      <p:pic>
        <p:nvPicPr>
          <p:cNvPr id="19" name="Picture 18">
            <a:extLst>
              <a:ext uri="{FF2B5EF4-FFF2-40B4-BE49-F238E27FC236}">
                <a16:creationId xmlns:a16="http://schemas.microsoft.com/office/drawing/2014/main" id="{25E6771A-DD4A-4519-A233-C31953BC55B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784281" y="2435794"/>
            <a:ext cx="1790843" cy="2547224"/>
          </a:xfrm>
          <a:prstGeom prst="rect">
            <a:avLst/>
          </a:prstGeom>
        </p:spPr>
      </p:pic>
    </p:spTree>
    <p:extLst>
      <p:ext uri="{BB962C8B-B14F-4D97-AF65-F5344CB8AC3E}">
        <p14:creationId xmlns:p14="http://schemas.microsoft.com/office/powerpoint/2010/main" val="4797179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1336</TotalTime>
  <Words>147</Words>
  <Application>Microsoft Office PowerPoint</Application>
  <PresentationFormat>Widescreen</PresentationFormat>
  <Paragraphs>7</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SassoonCRInfantMedium</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Jade Gooch</dc:creator>
  <cp:lastModifiedBy>Jade Gooch</cp:lastModifiedBy>
  <cp:revision>71</cp:revision>
  <dcterms:created xsi:type="dcterms:W3CDTF">2025-01-23T14:35:00Z</dcterms:created>
  <dcterms:modified xsi:type="dcterms:W3CDTF">2026-04-30T09:41:05Z</dcterms:modified>
</cp:coreProperties>
</file>