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5165" autoAdjust="0"/>
  </p:normalViewPr>
  <p:slideViewPr>
    <p:cSldViewPr snapToGrid="0">
      <p:cViewPr varScale="1">
        <p:scale>
          <a:sx n="80" d="100"/>
          <a:sy n="80" d="100"/>
        </p:scale>
        <p:origin x="782"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E8B61-997F-49FD-8A3F-42C100C0C9AB}"/>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a:extLst>
              <a:ext uri="{FF2B5EF4-FFF2-40B4-BE49-F238E27FC236}">
                <a16:creationId xmlns:a16="http://schemas.microsoft.com/office/drawing/2014/main" id="{6FBB055E-15EF-4903-ADF0-5B51A1F585B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a:extLst>
              <a:ext uri="{FF2B5EF4-FFF2-40B4-BE49-F238E27FC236}">
                <a16:creationId xmlns:a16="http://schemas.microsoft.com/office/drawing/2014/main" id="{B1CB4F32-E82B-4980-A9EE-FD991D9C3254}"/>
              </a:ext>
            </a:extLst>
          </p:cNvPr>
          <p:cNvSpPr>
            <a:spLocks noGrp="1"/>
          </p:cNvSpPr>
          <p:nvPr>
            <p:ph type="dt" sz="half" idx="10"/>
          </p:nvPr>
        </p:nvSpPr>
        <p:spPr/>
        <p:txBody>
          <a:bodyPr/>
          <a:lstStyle/>
          <a:p>
            <a:fld id="{7BA97F61-5437-4A0F-AE87-78E3716B20D8}" type="datetimeFigureOut">
              <a:rPr lang="en-GB" smtClean="0"/>
              <a:t>02/07/2026</a:t>
            </a:fld>
            <a:endParaRPr lang="en-GB"/>
          </a:p>
        </p:txBody>
      </p:sp>
      <p:sp>
        <p:nvSpPr>
          <p:cNvPr id="5" name="Footer Placeholder 4">
            <a:extLst>
              <a:ext uri="{FF2B5EF4-FFF2-40B4-BE49-F238E27FC236}">
                <a16:creationId xmlns:a16="http://schemas.microsoft.com/office/drawing/2014/main" id="{D4ACC263-F9CC-4270-8B98-9B2A892BE21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D4CFB7E-E0A9-4431-BB12-E0DB8FA6BF25}"/>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2352847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E96716-8172-4B40-9775-10F300A36271}"/>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E60CE599-06EC-4485-8A22-04DFF5BD9589}"/>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FEC69799-C661-4CC7-AF91-081ADFAAD455}"/>
              </a:ext>
            </a:extLst>
          </p:cNvPr>
          <p:cNvSpPr>
            <a:spLocks noGrp="1"/>
          </p:cNvSpPr>
          <p:nvPr>
            <p:ph type="dt" sz="half" idx="10"/>
          </p:nvPr>
        </p:nvSpPr>
        <p:spPr/>
        <p:txBody>
          <a:bodyPr/>
          <a:lstStyle/>
          <a:p>
            <a:fld id="{7BA97F61-5437-4A0F-AE87-78E3716B20D8}" type="datetimeFigureOut">
              <a:rPr lang="en-GB" smtClean="0"/>
              <a:t>02/07/2026</a:t>
            </a:fld>
            <a:endParaRPr lang="en-GB"/>
          </a:p>
        </p:txBody>
      </p:sp>
      <p:sp>
        <p:nvSpPr>
          <p:cNvPr id="5" name="Footer Placeholder 4">
            <a:extLst>
              <a:ext uri="{FF2B5EF4-FFF2-40B4-BE49-F238E27FC236}">
                <a16:creationId xmlns:a16="http://schemas.microsoft.com/office/drawing/2014/main" id="{161FDE72-DE7A-4E69-9819-9760D9DB7F8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EC1380-DB76-4067-BD1F-496870658AA8}"/>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466883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93A44E-A9DA-4162-9992-42181BD0B4A5}"/>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a:extLst>
              <a:ext uri="{FF2B5EF4-FFF2-40B4-BE49-F238E27FC236}">
                <a16:creationId xmlns:a16="http://schemas.microsoft.com/office/drawing/2014/main" id="{5C538EC7-A081-4170-9E21-EB1B7B56EB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5ADA9F6-C498-4E77-8BEE-04C3BD642D14}"/>
              </a:ext>
            </a:extLst>
          </p:cNvPr>
          <p:cNvSpPr>
            <a:spLocks noGrp="1"/>
          </p:cNvSpPr>
          <p:nvPr>
            <p:ph type="dt" sz="half" idx="10"/>
          </p:nvPr>
        </p:nvSpPr>
        <p:spPr/>
        <p:txBody>
          <a:bodyPr/>
          <a:lstStyle/>
          <a:p>
            <a:fld id="{7BA97F61-5437-4A0F-AE87-78E3716B20D8}" type="datetimeFigureOut">
              <a:rPr lang="en-GB" smtClean="0"/>
              <a:t>02/07/2026</a:t>
            </a:fld>
            <a:endParaRPr lang="en-GB"/>
          </a:p>
        </p:txBody>
      </p:sp>
      <p:sp>
        <p:nvSpPr>
          <p:cNvPr id="5" name="Footer Placeholder 4">
            <a:extLst>
              <a:ext uri="{FF2B5EF4-FFF2-40B4-BE49-F238E27FC236}">
                <a16:creationId xmlns:a16="http://schemas.microsoft.com/office/drawing/2014/main" id="{7269247D-4A3A-48F9-B8ED-7306D2FE570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2070C2-3012-4A19-BFE2-4D6DE23C99C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761582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F75166-40E8-4424-8D9F-4456B01A8932}"/>
              </a:ext>
            </a:extLst>
          </p:cNvPr>
          <p:cNvSpPr>
            <a:spLocks noGrp="1"/>
          </p:cNvSpPr>
          <p:nvPr>
            <p:ph type="title"/>
          </p:nvPr>
        </p:nvSpPr>
        <p:spPr/>
        <p:txBody>
          <a:bodyPr/>
          <a:lstStyle/>
          <a:p>
            <a:r>
              <a:rPr lang="en-GB"/>
              <a:t>Click to edit Master title style</a:t>
            </a:r>
          </a:p>
        </p:txBody>
      </p:sp>
      <p:sp>
        <p:nvSpPr>
          <p:cNvPr id="3" name="Content Placeholder 2">
            <a:extLst>
              <a:ext uri="{FF2B5EF4-FFF2-40B4-BE49-F238E27FC236}">
                <a16:creationId xmlns:a16="http://schemas.microsoft.com/office/drawing/2014/main" id="{C29A1E51-8DBD-4260-AF06-1C4711DF6E86}"/>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a:extLst>
              <a:ext uri="{FF2B5EF4-FFF2-40B4-BE49-F238E27FC236}">
                <a16:creationId xmlns:a16="http://schemas.microsoft.com/office/drawing/2014/main" id="{02E7CCFA-3C92-4B42-BC71-EAE62C6B094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a:extLst>
              <a:ext uri="{FF2B5EF4-FFF2-40B4-BE49-F238E27FC236}">
                <a16:creationId xmlns:a16="http://schemas.microsoft.com/office/drawing/2014/main" id="{10D1EBAB-1E4C-490F-AB82-F4B8D55CAACE}"/>
              </a:ext>
            </a:extLst>
          </p:cNvPr>
          <p:cNvSpPr>
            <a:spLocks noGrp="1"/>
          </p:cNvSpPr>
          <p:nvPr>
            <p:ph type="dt" sz="half" idx="10"/>
          </p:nvPr>
        </p:nvSpPr>
        <p:spPr/>
        <p:txBody>
          <a:bodyPr/>
          <a:lstStyle/>
          <a:p>
            <a:fld id="{7BA97F61-5437-4A0F-AE87-78E3716B20D8}" type="datetimeFigureOut">
              <a:rPr lang="en-GB" smtClean="0"/>
              <a:t>02/07/2026</a:t>
            </a:fld>
            <a:endParaRPr lang="en-GB"/>
          </a:p>
        </p:txBody>
      </p:sp>
      <p:sp>
        <p:nvSpPr>
          <p:cNvPr id="6" name="Footer Placeholder 5">
            <a:extLst>
              <a:ext uri="{FF2B5EF4-FFF2-40B4-BE49-F238E27FC236}">
                <a16:creationId xmlns:a16="http://schemas.microsoft.com/office/drawing/2014/main" id="{147514A7-4B39-4FCB-9A71-6E7B0EFA564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F085078-5C4B-43E7-8E68-AAD336522C2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1682296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02BEFD-3334-4776-B7D6-197484BDC3E5}"/>
              </a:ext>
            </a:extLst>
          </p:cNvPr>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a:extLst>
              <a:ext uri="{FF2B5EF4-FFF2-40B4-BE49-F238E27FC236}">
                <a16:creationId xmlns:a16="http://schemas.microsoft.com/office/drawing/2014/main" id="{AAF70199-A359-44B3-8516-64B45428C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2FCD0E7-2D65-4B47-80FA-48AE61E13E1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a:extLst>
              <a:ext uri="{FF2B5EF4-FFF2-40B4-BE49-F238E27FC236}">
                <a16:creationId xmlns:a16="http://schemas.microsoft.com/office/drawing/2014/main" id="{2B420CC8-C633-4705-A3E5-514C95282F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C124177-3258-4508-8D9E-D66BFB981004}"/>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a:extLst>
              <a:ext uri="{FF2B5EF4-FFF2-40B4-BE49-F238E27FC236}">
                <a16:creationId xmlns:a16="http://schemas.microsoft.com/office/drawing/2014/main" id="{0621098F-9EFC-428D-83B9-FFF0070939BC}"/>
              </a:ext>
            </a:extLst>
          </p:cNvPr>
          <p:cNvSpPr>
            <a:spLocks noGrp="1"/>
          </p:cNvSpPr>
          <p:nvPr>
            <p:ph type="dt" sz="half" idx="10"/>
          </p:nvPr>
        </p:nvSpPr>
        <p:spPr/>
        <p:txBody>
          <a:bodyPr/>
          <a:lstStyle/>
          <a:p>
            <a:fld id="{7BA97F61-5437-4A0F-AE87-78E3716B20D8}" type="datetimeFigureOut">
              <a:rPr lang="en-GB" smtClean="0"/>
              <a:t>02/07/2026</a:t>
            </a:fld>
            <a:endParaRPr lang="en-GB"/>
          </a:p>
        </p:txBody>
      </p:sp>
      <p:sp>
        <p:nvSpPr>
          <p:cNvPr id="8" name="Footer Placeholder 7">
            <a:extLst>
              <a:ext uri="{FF2B5EF4-FFF2-40B4-BE49-F238E27FC236}">
                <a16:creationId xmlns:a16="http://schemas.microsoft.com/office/drawing/2014/main" id="{9704B2F1-B1D9-4DC9-95AE-11EA007BED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1118652-38D4-41E4-8843-07D82EF9BB4F}"/>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29729687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0F9AC-97BF-496C-BD91-95ACE021FEC9}"/>
              </a:ext>
            </a:extLst>
          </p:cNvPr>
          <p:cNvSpPr>
            <a:spLocks noGrp="1"/>
          </p:cNvSpPr>
          <p:nvPr>
            <p:ph type="title"/>
          </p:nvPr>
        </p:nvSpPr>
        <p:spPr/>
        <p:txBody>
          <a:bodyPr/>
          <a:lstStyle/>
          <a:p>
            <a:r>
              <a:rPr lang="en-GB"/>
              <a:t>Click to edit Master title style</a:t>
            </a:r>
          </a:p>
        </p:txBody>
      </p:sp>
      <p:sp>
        <p:nvSpPr>
          <p:cNvPr id="3" name="Date Placeholder 2">
            <a:extLst>
              <a:ext uri="{FF2B5EF4-FFF2-40B4-BE49-F238E27FC236}">
                <a16:creationId xmlns:a16="http://schemas.microsoft.com/office/drawing/2014/main" id="{FC63B54E-A75D-46B3-AF15-92DC9C8B4DB8}"/>
              </a:ext>
            </a:extLst>
          </p:cNvPr>
          <p:cNvSpPr>
            <a:spLocks noGrp="1"/>
          </p:cNvSpPr>
          <p:nvPr>
            <p:ph type="dt" sz="half" idx="10"/>
          </p:nvPr>
        </p:nvSpPr>
        <p:spPr/>
        <p:txBody>
          <a:bodyPr/>
          <a:lstStyle/>
          <a:p>
            <a:fld id="{7BA97F61-5437-4A0F-AE87-78E3716B20D8}" type="datetimeFigureOut">
              <a:rPr lang="en-GB" smtClean="0"/>
              <a:t>02/07/2026</a:t>
            </a:fld>
            <a:endParaRPr lang="en-GB"/>
          </a:p>
        </p:txBody>
      </p:sp>
      <p:sp>
        <p:nvSpPr>
          <p:cNvPr id="4" name="Footer Placeholder 3">
            <a:extLst>
              <a:ext uri="{FF2B5EF4-FFF2-40B4-BE49-F238E27FC236}">
                <a16:creationId xmlns:a16="http://schemas.microsoft.com/office/drawing/2014/main" id="{6C01CFF6-866A-4483-81A3-D8B630B7094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95BA5F7-3EBE-49EC-82C7-D43434FC373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05003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7692D91-4355-40DF-A395-7812130B730C}"/>
              </a:ext>
            </a:extLst>
          </p:cNvPr>
          <p:cNvSpPr>
            <a:spLocks noGrp="1"/>
          </p:cNvSpPr>
          <p:nvPr>
            <p:ph type="dt" sz="half" idx="10"/>
          </p:nvPr>
        </p:nvSpPr>
        <p:spPr/>
        <p:txBody>
          <a:bodyPr/>
          <a:lstStyle/>
          <a:p>
            <a:fld id="{7BA97F61-5437-4A0F-AE87-78E3716B20D8}" type="datetimeFigureOut">
              <a:rPr lang="en-GB" smtClean="0"/>
              <a:t>02/07/2026</a:t>
            </a:fld>
            <a:endParaRPr lang="en-GB"/>
          </a:p>
        </p:txBody>
      </p:sp>
      <p:sp>
        <p:nvSpPr>
          <p:cNvPr id="3" name="Footer Placeholder 2">
            <a:extLst>
              <a:ext uri="{FF2B5EF4-FFF2-40B4-BE49-F238E27FC236}">
                <a16:creationId xmlns:a16="http://schemas.microsoft.com/office/drawing/2014/main" id="{B542F847-2217-4B4E-A944-BB1CE99F3BE7}"/>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E05F612-AD1A-4699-A486-3EB58FE2EF1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2673640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4A8B2-63EF-4F41-87F2-7D06A719C8A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a:extLst>
              <a:ext uri="{FF2B5EF4-FFF2-40B4-BE49-F238E27FC236}">
                <a16:creationId xmlns:a16="http://schemas.microsoft.com/office/drawing/2014/main" id="{01C5C140-75F4-4516-BB39-697AED1B051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a:extLst>
              <a:ext uri="{FF2B5EF4-FFF2-40B4-BE49-F238E27FC236}">
                <a16:creationId xmlns:a16="http://schemas.microsoft.com/office/drawing/2014/main" id="{2EBD349C-3FDC-4299-844C-614BA6A0038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36F2E17-8CF1-49CB-B729-3CBB66534C8B}"/>
              </a:ext>
            </a:extLst>
          </p:cNvPr>
          <p:cNvSpPr>
            <a:spLocks noGrp="1"/>
          </p:cNvSpPr>
          <p:nvPr>
            <p:ph type="dt" sz="half" idx="10"/>
          </p:nvPr>
        </p:nvSpPr>
        <p:spPr/>
        <p:txBody>
          <a:bodyPr/>
          <a:lstStyle/>
          <a:p>
            <a:fld id="{7BA97F61-5437-4A0F-AE87-78E3716B20D8}" type="datetimeFigureOut">
              <a:rPr lang="en-GB" smtClean="0"/>
              <a:t>02/07/2026</a:t>
            </a:fld>
            <a:endParaRPr lang="en-GB"/>
          </a:p>
        </p:txBody>
      </p:sp>
      <p:sp>
        <p:nvSpPr>
          <p:cNvPr id="6" name="Footer Placeholder 5">
            <a:extLst>
              <a:ext uri="{FF2B5EF4-FFF2-40B4-BE49-F238E27FC236}">
                <a16:creationId xmlns:a16="http://schemas.microsoft.com/office/drawing/2014/main" id="{814B3291-2054-40E5-AFFA-A9A49C6B83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CA3E5CD-473B-43E7-9556-890B8583653A}"/>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427578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26D84C-3BE1-4B25-B1E2-B6FD7D3A079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a:extLst>
              <a:ext uri="{FF2B5EF4-FFF2-40B4-BE49-F238E27FC236}">
                <a16:creationId xmlns:a16="http://schemas.microsoft.com/office/drawing/2014/main" id="{31FC9D3F-E7EC-4658-90E6-26BE2EA732F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4219E113-0E1E-4623-8230-7DCEC06C14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EE99225-C69D-4DFC-8F37-644F6D407501}"/>
              </a:ext>
            </a:extLst>
          </p:cNvPr>
          <p:cNvSpPr>
            <a:spLocks noGrp="1"/>
          </p:cNvSpPr>
          <p:nvPr>
            <p:ph type="dt" sz="half" idx="10"/>
          </p:nvPr>
        </p:nvSpPr>
        <p:spPr/>
        <p:txBody>
          <a:bodyPr/>
          <a:lstStyle/>
          <a:p>
            <a:fld id="{7BA97F61-5437-4A0F-AE87-78E3716B20D8}" type="datetimeFigureOut">
              <a:rPr lang="en-GB" smtClean="0"/>
              <a:t>02/07/2026</a:t>
            </a:fld>
            <a:endParaRPr lang="en-GB"/>
          </a:p>
        </p:txBody>
      </p:sp>
      <p:sp>
        <p:nvSpPr>
          <p:cNvPr id="6" name="Footer Placeholder 5">
            <a:extLst>
              <a:ext uri="{FF2B5EF4-FFF2-40B4-BE49-F238E27FC236}">
                <a16:creationId xmlns:a16="http://schemas.microsoft.com/office/drawing/2014/main" id="{CC4E7D5F-DFF4-431A-A28A-F6B00B1122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785398-4EBF-48C6-AE6B-DECEE9CEDFB0}"/>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35527151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A84E45-18AE-4255-9291-6AFEF696D36B}"/>
              </a:ext>
            </a:extLst>
          </p:cNvPr>
          <p:cNvSpPr>
            <a:spLocks noGrp="1"/>
          </p:cNvSpPr>
          <p:nvPr>
            <p:ph type="title"/>
          </p:nvPr>
        </p:nvSpPr>
        <p:spPr/>
        <p:txBody>
          <a:bodyPr/>
          <a:lstStyle/>
          <a:p>
            <a:r>
              <a:rPr lang="en-GB"/>
              <a:t>Click to edit Master title style</a:t>
            </a:r>
          </a:p>
        </p:txBody>
      </p:sp>
      <p:sp>
        <p:nvSpPr>
          <p:cNvPr id="3" name="Vertical Text Placeholder 2">
            <a:extLst>
              <a:ext uri="{FF2B5EF4-FFF2-40B4-BE49-F238E27FC236}">
                <a16:creationId xmlns:a16="http://schemas.microsoft.com/office/drawing/2014/main" id="{DA737D92-1D73-4A98-9EF3-5604CE701329}"/>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60C5C121-4853-483A-8E9E-D6D4EDB76673}"/>
              </a:ext>
            </a:extLst>
          </p:cNvPr>
          <p:cNvSpPr>
            <a:spLocks noGrp="1"/>
          </p:cNvSpPr>
          <p:nvPr>
            <p:ph type="dt" sz="half" idx="10"/>
          </p:nvPr>
        </p:nvSpPr>
        <p:spPr/>
        <p:txBody>
          <a:bodyPr/>
          <a:lstStyle/>
          <a:p>
            <a:fld id="{7BA97F61-5437-4A0F-AE87-78E3716B20D8}" type="datetimeFigureOut">
              <a:rPr lang="en-GB" smtClean="0"/>
              <a:t>02/07/2026</a:t>
            </a:fld>
            <a:endParaRPr lang="en-GB"/>
          </a:p>
        </p:txBody>
      </p:sp>
      <p:sp>
        <p:nvSpPr>
          <p:cNvPr id="5" name="Footer Placeholder 4">
            <a:extLst>
              <a:ext uri="{FF2B5EF4-FFF2-40B4-BE49-F238E27FC236}">
                <a16:creationId xmlns:a16="http://schemas.microsoft.com/office/drawing/2014/main" id="{4C9ADB43-0FB7-4D1D-9EFD-B8139E3F9E2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415FAB-3188-4F70-BEB0-0D8C48E79F72}"/>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9322023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3A930D8-E150-4A4D-B11B-A494C0BF59E0}"/>
              </a:ext>
            </a:extLst>
          </p:cNvPr>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a:extLst>
              <a:ext uri="{FF2B5EF4-FFF2-40B4-BE49-F238E27FC236}">
                <a16:creationId xmlns:a16="http://schemas.microsoft.com/office/drawing/2014/main" id="{3931B25E-1E3F-47ED-920D-A2945F5216E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9184D0B-0227-4CE5-BBDF-728DA6C47D1B}"/>
              </a:ext>
            </a:extLst>
          </p:cNvPr>
          <p:cNvSpPr>
            <a:spLocks noGrp="1"/>
          </p:cNvSpPr>
          <p:nvPr>
            <p:ph type="dt" sz="half" idx="10"/>
          </p:nvPr>
        </p:nvSpPr>
        <p:spPr/>
        <p:txBody>
          <a:bodyPr/>
          <a:lstStyle/>
          <a:p>
            <a:fld id="{7BA97F61-5437-4A0F-AE87-78E3716B20D8}" type="datetimeFigureOut">
              <a:rPr lang="en-GB" smtClean="0"/>
              <a:t>02/07/2026</a:t>
            </a:fld>
            <a:endParaRPr lang="en-GB"/>
          </a:p>
        </p:txBody>
      </p:sp>
      <p:sp>
        <p:nvSpPr>
          <p:cNvPr id="5" name="Footer Placeholder 4">
            <a:extLst>
              <a:ext uri="{FF2B5EF4-FFF2-40B4-BE49-F238E27FC236}">
                <a16:creationId xmlns:a16="http://schemas.microsoft.com/office/drawing/2014/main" id="{0907D6B9-6609-4A7F-A561-553830B0A00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3D1DC15-1FA0-4DCF-8FD3-EDB621701049}"/>
              </a:ext>
            </a:extLst>
          </p:cNvPr>
          <p:cNvSpPr>
            <a:spLocks noGrp="1"/>
          </p:cNvSpPr>
          <p:nvPr>
            <p:ph type="sldNum" sz="quarter" idx="12"/>
          </p:nvPr>
        </p:nvSpPr>
        <p:spPr/>
        <p:txBody>
          <a:bodyPr/>
          <a:lstStyle/>
          <a:p>
            <a:fld id="{60F8E0A6-1039-46CA-8936-EBDFD84E626D}" type="slidenum">
              <a:rPr lang="en-GB" smtClean="0"/>
              <a:t>‹#›</a:t>
            </a:fld>
            <a:endParaRPr lang="en-GB"/>
          </a:p>
        </p:txBody>
      </p:sp>
    </p:spTree>
    <p:extLst>
      <p:ext uri="{BB962C8B-B14F-4D97-AF65-F5344CB8AC3E}">
        <p14:creationId xmlns:p14="http://schemas.microsoft.com/office/powerpoint/2010/main" val="6026041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FF32FC-3951-43DC-97B3-3DA192B941D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370ACC1-30D2-40B7-823B-A3BB3B2CD3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9896F054-95D9-485E-9F3D-F40F48EAABB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A97F61-5437-4A0F-AE87-78E3716B20D8}" type="datetimeFigureOut">
              <a:rPr lang="en-GB" smtClean="0"/>
              <a:t>02/07/2026</a:t>
            </a:fld>
            <a:endParaRPr lang="en-GB"/>
          </a:p>
        </p:txBody>
      </p:sp>
      <p:sp>
        <p:nvSpPr>
          <p:cNvPr id="5" name="Footer Placeholder 4">
            <a:extLst>
              <a:ext uri="{FF2B5EF4-FFF2-40B4-BE49-F238E27FC236}">
                <a16:creationId xmlns:a16="http://schemas.microsoft.com/office/drawing/2014/main" id="{927B9E96-DC0D-4D6B-833C-F88F9A8BAC2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263F57A6-767E-48E4-81EE-0B1C8A0970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F8E0A6-1039-46CA-8936-EBDFD84E626D}" type="slidenum">
              <a:rPr lang="en-GB" smtClean="0"/>
              <a:t>‹#›</a:t>
            </a:fld>
            <a:endParaRPr lang="en-GB"/>
          </a:p>
        </p:txBody>
      </p:sp>
    </p:spTree>
    <p:extLst>
      <p:ext uri="{BB962C8B-B14F-4D97-AF65-F5344CB8AC3E}">
        <p14:creationId xmlns:p14="http://schemas.microsoft.com/office/powerpoint/2010/main" val="22712956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60000"/>
            <a:lumOff val="40000"/>
          </a:schemeClr>
        </a:solidFill>
        <a:effectLst/>
      </p:bgPr>
    </p:bg>
    <p:spTree>
      <p:nvGrpSpPr>
        <p:cNvPr id="1" name=""/>
        <p:cNvGrpSpPr/>
        <p:nvPr/>
      </p:nvGrpSpPr>
      <p:grpSpPr>
        <a:xfrm>
          <a:off x="0" y="0"/>
          <a:ext cx="0" cy="0"/>
          <a:chOff x="0" y="0"/>
          <a:chExt cx="0" cy="0"/>
        </a:xfrm>
      </p:grpSpPr>
      <p:sp>
        <p:nvSpPr>
          <p:cNvPr id="4" name="Text Box 2">
            <a:extLst>
              <a:ext uri="{FF2B5EF4-FFF2-40B4-BE49-F238E27FC236}">
                <a16:creationId xmlns:a16="http://schemas.microsoft.com/office/drawing/2014/main" id="{D459FFAB-B46F-47F1-B7F5-8E6D5B69C18D}"/>
              </a:ext>
            </a:extLst>
          </p:cNvPr>
          <p:cNvSpPr txBox="1">
            <a:spLocks noChangeArrowheads="1"/>
          </p:cNvSpPr>
          <p:nvPr/>
        </p:nvSpPr>
        <p:spPr bwMode="auto">
          <a:xfrm>
            <a:off x="3200400" y="180975"/>
            <a:ext cx="4514850" cy="948578"/>
          </a:xfrm>
          <a:prstGeom prst="rect">
            <a:avLst/>
          </a:prstGeom>
          <a:solidFill>
            <a:schemeClr val="accent1">
              <a:lumMod val="60000"/>
              <a:lumOff val="40000"/>
            </a:schemeClr>
          </a:solidFill>
          <a:ln w="38100">
            <a:solidFill>
              <a:srgbClr val="000000"/>
            </a:solidFill>
            <a:miter lim="800000"/>
            <a:headEnd/>
            <a:tailEnd/>
          </a:ln>
        </p:spPr>
        <p:txBody>
          <a:bodyPr rot="0" vert="horz" wrap="square" lIns="91440" tIns="45720" rIns="91440" bIns="45720" anchor="t" anchorCtr="0">
            <a:noAutofit/>
          </a:bodyPr>
          <a:lstStyle/>
          <a:p>
            <a:pPr algn="ctr">
              <a:lnSpc>
                <a:spcPct val="107000"/>
              </a:lnSpc>
              <a:spcAft>
                <a:spcPts val="800"/>
              </a:spcAft>
            </a:pPr>
            <a:r>
              <a:rPr lang="en-GB" sz="2400" dirty="0">
                <a:ln>
                  <a:noFill/>
                </a:ln>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Butterfly Class Newsletter</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800"/>
              </a:spcAft>
            </a:pPr>
            <a:r>
              <a:rPr lang="en-GB" sz="2400" dirty="0">
                <a:solidFill>
                  <a:srgbClr val="4472C4"/>
                </a:solidFill>
                <a:effectLst>
                  <a:outerShdw blurRad="38100" dist="25400" dir="5400000" algn="ctr">
                    <a:srgbClr val="6E747A">
                      <a:alpha val="43000"/>
                    </a:srgbClr>
                  </a:outerShdw>
                </a:effectLst>
                <a:latin typeface="SassoonCRInfantMedium" panose="00000500000000000000" pitchFamily="2" charset="0"/>
                <a:ea typeface="Calibri" panose="020F0502020204030204" pitchFamily="34" charset="0"/>
                <a:cs typeface="Times New Roman" panose="02020603050405020304" pitchFamily="18" charset="0"/>
              </a:rPr>
              <a:t>03.07.26</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 name="TextBox 9">
            <a:extLst>
              <a:ext uri="{FF2B5EF4-FFF2-40B4-BE49-F238E27FC236}">
                <a16:creationId xmlns:a16="http://schemas.microsoft.com/office/drawing/2014/main" id="{C4BB241F-E0BD-47C7-B94F-0A908CB275B6}"/>
              </a:ext>
            </a:extLst>
          </p:cNvPr>
          <p:cNvSpPr txBox="1"/>
          <p:nvPr/>
        </p:nvSpPr>
        <p:spPr>
          <a:xfrm>
            <a:off x="247650" y="1212026"/>
            <a:ext cx="11353800" cy="1523494"/>
          </a:xfrm>
          <a:prstGeom prst="rect">
            <a:avLst/>
          </a:prstGeom>
          <a:noFill/>
          <a:ln w="38100">
            <a:solidFill>
              <a:schemeClr val="tx1"/>
            </a:solidFill>
          </a:ln>
        </p:spPr>
        <p:txBody>
          <a:bodyPr wrap="square" rtlCol="0">
            <a:spAutoFit/>
          </a:bodyPr>
          <a:lstStyle/>
          <a:p>
            <a:r>
              <a:rPr lang="en-GB" sz="1550" dirty="0">
                <a:latin typeface="SassoonCRInfantMedium" panose="00000500000000000000" pitchFamily="2" charset="0"/>
              </a:rPr>
              <a:t>First of all can we say a big thank you for everyone who came to support the children on Sports Day. We appreciate how difficult it is to </a:t>
            </a:r>
            <a:r>
              <a:rPr lang="en-GB" sz="1550">
                <a:latin typeface="SassoonCRInfantMedium" panose="00000500000000000000" pitchFamily="2" charset="0"/>
              </a:rPr>
              <a:t>take time off work, </a:t>
            </a:r>
            <a:r>
              <a:rPr lang="en-GB" sz="1550" dirty="0">
                <a:latin typeface="SassoonCRInfantMedium" panose="00000500000000000000" pitchFamily="2" charset="0"/>
              </a:rPr>
              <a:t>so after having to rearrange the date we are truly grateful for you being there to support the children in their first sports day and we are so proud of how they did. Well done Butterfly Class! This week the children have also been wonderful in helping support the children from playgroup who have come across for a visit. They have been so kind and caring and showing the children where things are in Butterfly Class and talking to them about their favourite things to do. Absolute superstars!</a:t>
            </a:r>
          </a:p>
        </p:txBody>
      </p:sp>
      <p:sp>
        <p:nvSpPr>
          <p:cNvPr id="21" name="TextBox 20">
            <a:extLst>
              <a:ext uri="{FF2B5EF4-FFF2-40B4-BE49-F238E27FC236}">
                <a16:creationId xmlns:a16="http://schemas.microsoft.com/office/drawing/2014/main" id="{859BA947-107F-43DD-904C-758896202061}"/>
              </a:ext>
            </a:extLst>
          </p:cNvPr>
          <p:cNvSpPr txBox="1"/>
          <p:nvPr/>
        </p:nvSpPr>
        <p:spPr>
          <a:xfrm>
            <a:off x="6388597" y="4428291"/>
            <a:ext cx="5565278" cy="2062103"/>
          </a:xfrm>
          <a:prstGeom prst="rect">
            <a:avLst/>
          </a:prstGeom>
          <a:noFill/>
          <a:ln w="38100">
            <a:solidFill>
              <a:schemeClr val="tx1"/>
            </a:solidFill>
          </a:ln>
        </p:spPr>
        <p:txBody>
          <a:bodyPr wrap="square" rtlCol="0">
            <a:spAutoFit/>
          </a:bodyPr>
          <a:lstStyle/>
          <a:p>
            <a:pPr algn="ctr"/>
            <a:r>
              <a:rPr lang="en-GB" sz="1600" dirty="0">
                <a:latin typeface="SassoonCRInfantMedium" panose="00000500000000000000" pitchFamily="2" charset="0"/>
              </a:rPr>
              <a:t>Dates for the diary: </a:t>
            </a:r>
          </a:p>
          <a:p>
            <a:pPr algn="ctr"/>
            <a:r>
              <a:rPr lang="en-GB" sz="1600" dirty="0">
                <a:latin typeface="SassoonCRInfantMedium" panose="00000500000000000000" pitchFamily="2" charset="0"/>
              </a:rPr>
              <a:t>8</a:t>
            </a:r>
            <a:r>
              <a:rPr lang="en-GB" sz="1600" baseline="30000" dirty="0">
                <a:latin typeface="SassoonCRInfantMedium" panose="00000500000000000000" pitchFamily="2" charset="0"/>
              </a:rPr>
              <a:t>th</a:t>
            </a:r>
            <a:r>
              <a:rPr lang="en-GB" sz="1600" dirty="0">
                <a:latin typeface="SassoonCRInfantMedium" panose="00000500000000000000" pitchFamily="2" charset="0"/>
              </a:rPr>
              <a:t> July – Transition afternoon (move up to Owl Class), collect as normal at the end of the day. </a:t>
            </a:r>
          </a:p>
          <a:p>
            <a:pPr algn="ctr"/>
            <a:r>
              <a:rPr lang="en-GB" sz="1600" dirty="0">
                <a:latin typeface="SassoonCRInfantMedium" panose="00000500000000000000" pitchFamily="2" charset="0"/>
              </a:rPr>
              <a:t>9</a:t>
            </a:r>
            <a:r>
              <a:rPr lang="en-GB" sz="1600" baseline="30000" dirty="0">
                <a:latin typeface="SassoonCRInfantMedium" panose="00000500000000000000" pitchFamily="2" charset="0"/>
              </a:rPr>
              <a:t>th</a:t>
            </a:r>
            <a:r>
              <a:rPr lang="en-GB" sz="1600" dirty="0">
                <a:latin typeface="SassoonCRInfantMedium" panose="00000500000000000000" pitchFamily="2" charset="0"/>
              </a:rPr>
              <a:t> July – Transition morning (move up to Owl Class), children come into Butterfly Class as normal. </a:t>
            </a:r>
          </a:p>
          <a:p>
            <a:pPr algn="ctr"/>
            <a:r>
              <a:rPr lang="en-GB" sz="1600" dirty="0">
                <a:latin typeface="SassoonCRInfantMedium" panose="00000500000000000000" pitchFamily="2" charset="0"/>
              </a:rPr>
              <a:t>16</a:t>
            </a:r>
            <a:r>
              <a:rPr lang="en-GB" sz="1600" baseline="30000" dirty="0">
                <a:latin typeface="SassoonCRInfantMedium" panose="00000500000000000000" pitchFamily="2" charset="0"/>
              </a:rPr>
              <a:t>th</a:t>
            </a:r>
            <a:r>
              <a:rPr lang="en-GB" sz="1600" dirty="0">
                <a:latin typeface="SassoonCRInfantMedium" panose="00000500000000000000" pitchFamily="2" charset="0"/>
              </a:rPr>
              <a:t> July – Beach Trip </a:t>
            </a:r>
          </a:p>
          <a:p>
            <a:pPr algn="ctr"/>
            <a:r>
              <a:rPr lang="en-GB" sz="1600" dirty="0">
                <a:latin typeface="SassoonCRInfantMedium" panose="00000500000000000000" pitchFamily="2" charset="0"/>
              </a:rPr>
              <a:t>17</a:t>
            </a:r>
            <a:r>
              <a:rPr lang="en-GB" sz="1600" baseline="30000" dirty="0">
                <a:latin typeface="SassoonCRInfantMedium" panose="00000500000000000000" pitchFamily="2" charset="0"/>
              </a:rPr>
              <a:t>th</a:t>
            </a:r>
            <a:r>
              <a:rPr lang="en-GB" sz="1600" dirty="0">
                <a:latin typeface="SassoonCRInfantMedium" panose="00000500000000000000" pitchFamily="2" charset="0"/>
              </a:rPr>
              <a:t> July – Break up for Summer Holidays</a:t>
            </a:r>
          </a:p>
          <a:p>
            <a:pPr algn="ctr"/>
            <a:endParaRPr lang="en-GB" sz="1600" dirty="0">
              <a:latin typeface="SassoonCRInfantMedium" panose="00000500000000000000" pitchFamily="2" charset="0"/>
            </a:endParaRPr>
          </a:p>
        </p:txBody>
      </p:sp>
      <p:pic>
        <p:nvPicPr>
          <p:cNvPr id="3" name="Picture 2">
            <a:extLst>
              <a:ext uri="{FF2B5EF4-FFF2-40B4-BE49-F238E27FC236}">
                <a16:creationId xmlns:a16="http://schemas.microsoft.com/office/drawing/2014/main" id="{B3C752E9-38E9-4A89-884E-880CCC1BCA5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8125" y="2979387"/>
            <a:ext cx="1969330" cy="2286188"/>
          </a:xfrm>
          <a:prstGeom prst="rect">
            <a:avLst/>
          </a:prstGeom>
        </p:spPr>
      </p:pic>
      <p:pic>
        <p:nvPicPr>
          <p:cNvPr id="7" name="Picture 6">
            <a:extLst>
              <a:ext uri="{FF2B5EF4-FFF2-40B4-BE49-F238E27FC236}">
                <a16:creationId xmlns:a16="http://schemas.microsoft.com/office/drawing/2014/main" id="{585DCB55-B5F4-4F71-B885-53B387313D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04836" y="3574431"/>
            <a:ext cx="2782217" cy="3102594"/>
          </a:xfrm>
          <a:prstGeom prst="rect">
            <a:avLst/>
          </a:prstGeom>
        </p:spPr>
      </p:pic>
      <p:pic>
        <p:nvPicPr>
          <p:cNvPr id="11" name="Picture 10">
            <a:extLst>
              <a:ext uri="{FF2B5EF4-FFF2-40B4-BE49-F238E27FC236}">
                <a16:creationId xmlns:a16="http://schemas.microsoft.com/office/drawing/2014/main" id="{4E4202A3-9623-4E72-BBBD-32125F4C6EA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141813" y="2817993"/>
            <a:ext cx="2211951" cy="1964855"/>
          </a:xfrm>
          <a:prstGeom prst="rect">
            <a:avLst/>
          </a:prstGeom>
        </p:spPr>
      </p:pic>
      <p:pic>
        <p:nvPicPr>
          <p:cNvPr id="13" name="Picture 12">
            <a:extLst>
              <a:ext uri="{FF2B5EF4-FFF2-40B4-BE49-F238E27FC236}">
                <a16:creationId xmlns:a16="http://schemas.microsoft.com/office/drawing/2014/main" id="{3F17DEDC-A0D0-4F99-89DE-AA8123B32A3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621411" y="2812684"/>
            <a:ext cx="1234260" cy="1523494"/>
          </a:xfrm>
          <a:prstGeom prst="rect">
            <a:avLst/>
          </a:prstGeom>
        </p:spPr>
      </p:pic>
      <p:pic>
        <p:nvPicPr>
          <p:cNvPr id="14" name="Picture 13">
            <a:extLst>
              <a:ext uri="{FF2B5EF4-FFF2-40B4-BE49-F238E27FC236}">
                <a16:creationId xmlns:a16="http://schemas.microsoft.com/office/drawing/2014/main" id="{8899E2D8-BF9F-4C34-BC00-0142A327B770}"/>
              </a:ext>
            </a:extLst>
          </p:cNvPr>
          <p:cNvPicPr>
            <a:picLocks noChangeAspect="1"/>
          </p:cNvPicPr>
          <p:nvPr/>
        </p:nvPicPr>
        <p:blipFill>
          <a:blip r:embed="rId6"/>
          <a:stretch>
            <a:fillRect/>
          </a:stretch>
        </p:blipFill>
        <p:spPr>
          <a:xfrm>
            <a:off x="8014515" y="2801016"/>
            <a:ext cx="1125457" cy="1535162"/>
          </a:xfrm>
          <a:prstGeom prst="rect">
            <a:avLst/>
          </a:prstGeom>
        </p:spPr>
      </p:pic>
      <p:pic>
        <p:nvPicPr>
          <p:cNvPr id="16" name="Picture 15">
            <a:extLst>
              <a:ext uri="{FF2B5EF4-FFF2-40B4-BE49-F238E27FC236}">
                <a16:creationId xmlns:a16="http://schemas.microsoft.com/office/drawing/2014/main" id="{F7760E45-38AF-43A1-B767-CFA02E0DFC0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298816" y="2806850"/>
            <a:ext cx="1056908" cy="1523494"/>
          </a:xfrm>
          <a:prstGeom prst="rect">
            <a:avLst/>
          </a:prstGeom>
        </p:spPr>
      </p:pic>
    </p:spTree>
    <p:extLst>
      <p:ext uri="{BB962C8B-B14F-4D97-AF65-F5344CB8AC3E}">
        <p14:creationId xmlns:p14="http://schemas.microsoft.com/office/powerpoint/2010/main" val="4797179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1475</TotalTime>
  <Words>191</Words>
  <Application>Microsoft Office PowerPoint</Application>
  <PresentationFormat>Widescreen</PresentationFormat>
  <Paragraphs>8</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SassoonCRInfantMedium</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Jade Gooch</dc:creator>
  <cp:lastModifiedBy>Jade Gooch</cp:lastModifiedBy>
  <cp:revision>89</cp:revision>
  <dcterms:created xsi:type="dcterms:W3CDTF">2025-01-23T14:35:00Z</dcterms:created>
  <dcterms:modified xsi:type="dcterms:W3CDTF">2026-07-02T09:38:45Z</dcterms:modified>
</cp:coreProperties>
</file>