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4FEFD820-D65E-468F-A7D9-CADA4F9B0F7A}"/>
    <pc:docChg chg="custSel modSld">
      <pc:chgData name="Jade Gooch" userId="da61e957-a181-4154-8936-cbcec0dcffa3" providerId="ADAL" clId="{4FEFD820-D65E-468F-A7D9-CADA4F9B0F7A}" dt="2026-02-26T20:06:29.915" v="1502" actId="167"/>
      <pc:docMkLst>
        <pc:docMk/>
      </pc:docMkLst>
      <pc:sldChg chg="addSp delSp modSp mod">
        <pc:chgData name="Jade Gooch" userId="da61e957-a181-4154-8936-cbcec0dcffa3" providerId="ADAL" clId="{4FEFD820-D65E-468F-A7D9-CADA4F9B0F7A}" dt="2026-02-26T20:06:29.915" v="1502" actId="167"/>
        <pc:sldMkLst>
          <pc:docMk/>
          <pc:sldMk cId="479717910" sldId="256"/>
        </pc:sldMkLst>
        <pc:spChg chg="mod">
          <ac:chgData name="Jade Gooch" userId="da61e957-a181-4154-8936-cbcec0dcffa3" providerId="ADAL" clId="{4FEFD820-D65E-468F-A7D9-CADA4F9B0F7A}" dt="2026-02-26T20:06:26.112" v="1501" actId="20577"/>
          <ac:spMkLst>
            <pc:docMk/>
            <pc:sldMk cId="479717910" sldId="256"/>
            <ac:spMk id="2" creationId="{D032FF4C-0609-4F86-BB76-DE45AEAAA0CF}"/>
          </ac:spMkLst>
        </pc:spChg>
        <pc:spChg chg="mod">
          <ac:chgData name="Jade Gooch" userId="da61e957-a181-4154-8936-cbcec0dcffa3" providerId="ADAL" clId="{4FEFD820-D65E-468F-A7D9-CADA4F9B0F7A}" dt="2026-02-26T19:38:17.371" v="3" actId="20577"/>
          <ac:spMkLst>
            <pc:docMk/>
            <pc:sldMk cId="479717910" sldId="256"/>
            <ac:spMk id="4" creationId="{D459FFAB-B46F-47F1-B7F5-8E6D5B69C18D}"/>
          </ac:spMkLst>
        </pc:spChg>
        <pc:spChg chg="mod">
          <ac:chgData name="Jade Gooch" userId="da61e957-a181-4154-8936-cbcec0dcffa3" providerId="ADAL" clId="{4FEFD820-D65E-468F-A7D9-CADA4F9B0F7A}" dt="2026-02-26T19:45:25.118" v="948" actId="20577"/>
          <ac:spMkLst>
            <pc:docMk/>
            <pc:sldMk cId="479717910" sldId="256"/>
            <ac:spMk id="9" creationId="{90050ABF-6993-4BFE-B4B9-D29F72B3110D}"/>
          </ac:spMkLst>
        </pc:spChg>
        <pc:spChg chg="mod">
          <ac:chgData name="Jade Gooch" userId="da61e957-a181-4154-8936-cbcec0dcffa3" providerId="ADAL" clId="{4FEFD820-D65E-468F-A7D9-CADA4F9B0F7A}" dt="2026-02-26T19:40:59.377" v="543" actId="20577"/>
          <ac:spMkLst>
            <pc:docMk/>
            <pc:sldMk cId="479717910" sldId="256"/>
            <ac:spMk id="17" creationId="{5DBBBE64-9B9F-4D7F-B84E-A5FC4F126C1D}"/>
          </ac:spMkLst>
        </pc:spChg>
        <pc:picChg chg="add mod">
          <ac:chgData name="Jade Gooch" userId="da61e957-a181-4154-8936-cbcec0dcffa3" providerId="ADAL" clId="{4FEFD820-D65E-468F-A7D9-CADA4F9B0F7A}" dt="2026-02-26T20:05:46.294" v="1426" actId="1076"/>
          <ac:picMkLst>
            <pc:docMk/>
            <pc:sldMk cId="479717910" sldId="256"/>
            <ac:picMk id="5" creationId="{4BC75F55-C80E-498B-8A63-BDBAE859A1F2}"/>
          </ac:picMkLst>
        </pc:picChg>
        <pc:picChg chg="del">
          <ac:chgData name="Jade Gooch" userId="da61e957-a181-4154-8936-cbcec0dcffa3" providerId="ADAL" clId="{4FEFD820-D65E-468F-A7D9-CADA4F9B0F7A}" dt="2026-02-26T19:38:19.691" v="4" actId="478"/>
          <ac:picMkLst>
            <pc:docMk/>
            <pc:sldMk cId="479717910" sldId="256"/>
            <ac:picMk id="6" creationId="{00997BCB-B707-450D-9438-9472179E3F7D}"/>
          </ac:picMkLst>
        </pc:picChg>
        <pc:picChg chg="add mod">
          <ac:chgData name="Jade Gooch" userId="da61e957-a181-4154-8936-cbcec0dcffa3" providerId="ADAL" clId="{4FEFD820-D65E-468F-A7D9-CADA4F9B0F7A}" dt="2026-02-26T20:05:48.589" v="1427" actId="1076"/>
          <ac:picMkLst>
            <pc:docMk/>
            <pc:sldMk cId="479717910" sldId="256"/>
            <ac:picMk id="8" creationId="{9ADD5C6E-90FC-42FA-9CE1-0BFF5C9D8B61}"/>
          </ac:picMkLst>
        </pc:picChg>
        <pc:picChg chg="del">
          <ac:chgData name="Jade Gooch" userId="da61e957-a181-4154-8936-cbcec0dcffa3" providerId="ADAL" clId="{4FEFD820-D65E-468F-A7D9-CADA4F9B0F7A}" dt="2026-02-26T19:38:21.412" v="5" actId="478"/>
          <ac:picMkLst>
            <pc:docMk/>
            <pc:sldMk cId="479717910" sldId="256"/>
            <ac:picMk id="10" creationId="{CFA9A683-9858-4A1C-B66D-B0C656F5BA3E}"/>
          </ac:picMkLst>
        </pc:picChg>
        <pc:picChg chg="add mod ord">
          <ac:chgData name="Jade Gooch" userId="da61e957-a181-4154-8936-cbcec0dcffa3" providerId="ADAL" clId="{4FEFD820-D65E-468F-A7D9-CADA4F9B0F7A}" dt="2026-02-26T20:06:29.915" v="1502" actId="167"/>
          <ac:picMkLst>
            <pc:docMk/>
            <pc:sldMk cId="479717910" sldId="256"/>
            <ac:picMk id="12" creationId="{F43D38F5-DB17-44F2-AC28-85E2D48D12DC}"/>
          </ac:picMkLst>
        </pc:picChg>
        <pc:picChg chg="del">
          <ac:chgData name="Jade Gooch" userId="da61e957-a181-4154-8936-cbcec0dcffa3" providerId="ADAL" clId="{4FEFD820-D65E-468F-A7D9-CADA4F9B0F7A}" dt="2026-02-26T19:38:22.961" v="6" actId="478"/>
          <ac:picMkLst>
            <pc:docMk/>
            <pc:sldMk cId="479717910" sldId="256"/>
            <ac:picMk id="13" creationId="{90D2DAB6-DEAF-4F55-9A32-8B62DC670F37}"/>
          </ac:picMkLst>
        </pc:picChg>
        <pc:picChg chg="add mod">
          <ac:chgData name="Jade Gooch" userId="da61e957-a181-4154-8936-cbcec0dcffa3" providerId="ADAL" clId="{4FEFD820-D65E-468F-A7D9-CADA4F9B0F7A}" dt="2026-02-26T20:05:53.609" v="1429" actId="1076"/>
          <ac:picMkLst>
            <pc:docMk/>
            <pc:sldMk cId="479717910" sldId="256"/>
            <ac:picMk id="15" creationId="{72F3589B-BC4B-4233-B939-99E4C4ED4913}"/>
          </ac:picMkLst>
        </pc:picChg>
        <pc:picChg chg="del">
          <ac:chgData name="Jade Gooch" userId="da61e957-a181-4154-8936-cbcec0dcffa3" providerId="ADAL" clId="{4FEFD820-D65E-468F-A7D9-CADA4F9B0F7A}" dt="2026-02-26T19:38:24.287" v="7" actId="478"/>
          <ac:picMkLst>
            <pc:docMk/>
            <pc:sldMk cId="479717910" sldId="256"/>
            <ac:picMk id="16" creationId="{A7216286-5D0B-48F0-A94E-0F064C0D89CE}"/>
          </ac:picMkLst>
        </pc:picChg>
        <pc:picChg chg="add mod">
          <ac:chgData name="Jade Gooch" userId="da61e957-a181-4154-8936-cbcec0dcffa3" providerId="ADAL" clId="{4FEFD820-D65E-468F-A7D9-CADA4F9B0F7A}" dt="2026-02-26T19:47:19.186" v="969" actId="1076"/>
          <ac:picMkLst>
            <pc:docMk/>
            <pc:sldMk cId="479717910" sldId="256"/>
            <ac:picMk id="19" creationId="{7E925381-3C80-465D-A5C6-8C6CB265592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26/02/2026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26/02/2026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43D38F5-DB17-44F2-AC28-85E2D48D12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6625" y="2432059"/>
            <a:ext cx="1751235" cy="2543169"/>
          </a:xfrm>
          <a:prstGeom prst="rect">
            <a:avLst/>
          </a:prstGeom>
        </p:spPr>
      </p:pic>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27.02.26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03837" y="4867811"/>
            <a:ext cx="6061722" cy="1815882"/>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World Book Day: </a:t>
            </a:r>
          </a:p>
          <a:p>
            <a:pPr algn="ctr"/>
            <a:r>
              <a:rPr lang="en-GB" sz="1600" dirty="0">
                <a:latin typeface="SassoonCRInfantMedium" panose="00000500000000000000" pitchFamily="2" charset="0"/>
              </a:rPr>
              <a:t>Thursday 5</a:t>
            </a:r>
            <a:r>
              <a:rPr lang="en-GB" sz="1600" baseline="30000" dirty="0">
                <a:latin typeface="SassoonCRInfantMedium" panose="00000500000000000000" pitchFamily="2" charset="0"/>
              </a:rPr>
              <a:t>th</a:t>
            </a:r>
            <a:r>
              <a:rPr lang="en-GB" sz="1600" dirty="0">
                <a:latin typeface="SassoonCRInfantMedium" panose="00000500000000000000" pitchFamily="2" charset="0"/>
              </a:rPr>
              <a:t> March will be World Book Day. We encourage children to come dressed as a character from a book. We are also asking children to bring in one of their favourite stories and share with the class why they like it. Please can you write your child’s name in their book so we can keep track of who each book belongs to.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It has finally felt like the spring term this week as we have had a little bit of sunshine. This week we have been learning all about pancake day and why and how people all over the world celebrate. The children had a go at flipping their own pancakes and mixing up their own mixtures outside. At the beginning of the week the children had a go at making bread rolls, we hoped they enjoyed eating them as much as we enjoyed making them.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157206" y="5134511"/>
            <a:ext cx="5514975"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No P.E next week: </a:t>
            </a:r>
          </a:p>
          <a:p>
            <a:pPr algn="ctr"/>
            <a:r>
              <a:rPr lang="en-GB" sz="1600" dirty="0">
                <a:latin typeface="SassoonCRInfantMedium" panose="00000500000000000000" pitchFamily="2" charset="0"/>
              </a:rPr>
              <a:t>Next Thursday is World Book Day. We won’t do P.E on this day as the children will be dressed in their costumes. When P.E resumes the following Thursday can we please ask for trainers with no laces, the children really struggle with these especially when changing into their wellies at lunchtime. </a:t>
            </a:r>
          </a:p>
        </p:txBody>
      </p:sp>
      <p:pic>
        <p:nvPicPr>
          <p:cNvPr id="5" name="Picture 4">
            <a:extLst>
              <a:ext uri="{FF2B5EF4-FFF2-40B4-BE49-F238E27FC236}">
                <a16:creationId xmlns:a16="http://schemas.microsoft.com/office/drawing/2014/main" id="{4BC75F55-C80E-498B-8A63-BDBAE859A1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441" y="2493567"/>
            <a:ext cx="1689314" cy="2566458"/>
          </a:xfrm>
          <a:prstGeom prst="rect">
            <a:avLst/>
          </a:prstGeom>
        </p:spPr>
      </p:pic>
      <p:pic>
        <p:nvPicPr>
          <p:cNvPr id="8" name="Picture 7">
            <a:extLst>
              <a:ext uri="{FF2B5EF4-FFF2-40B4-BE49-F238E27FC236}">
                <a16:creationId xmlns:a16="http://schemas.microsoft.com/office/drawing/2014/main" id="{9ADD5C6E-90FC-42FA-9CE1-0BFF5C9D8B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0726" y="2347264"/>
            <a:ext cx="2114896" cy="2712761"/>
          </a:xfrm>
          <a:prstGeom prst="rect">
            <a:avLst/>
          </a:prstGeom>
        </p:spPr>
      </p:pic>
      <p:pic>
        <p:nvPicPr>
          <p:cNvPr id="15" name="Picture 14">
            <a:extLst>
              <a:ext uri="{FF2B5EF4-FFF2-40B4-BE49-F238E27FC236}">
                <a16:creationId xmlns:a16="http://schemas.microsoft.com/office/drawing/2014/main" id="{72F3589B-BC4B-4233-B939-99E4C4ED49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72630" y="2347351"/>
            <a:ext cx="1846116" cy="2405544"/>
          </a:xfrm>
          <a:prstGeom prst="rect">
            <a:avLst/>
          </a:prstGeom>
        </p:spPr>
      </p:pic>
      <p:pic>
        <p:nvPicPr>
          <p:cNvPr id="19" name="Picture 18">
            <a:extLst>
              <a:ext uri="{FF2B5EF4-FFF2-40B4-BE49-F238E27FC236}">
                <a16:creationId xmlns:a16="http://schemas.microsoft.com/office/drawing/2014/main" id="{7E925381-3C80-465D-A5C6-8C6CB26559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75884" y="2273789"/>
            <a:ext cx="2006710" cy="2467395"/>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1183</TotalTime>
  <Words>230</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58</cp:revision>
  <dcterms:created xsi:type="dcterms:W3CDTF">2025-01-23T14:35:00Z</dcterms:created>
  <dcterms:modified xsi:type="dcterms:W3CDTF">2026-02-26T20:06:39Z</dcterms:modified>
</cp:coreProperties>
</file>