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07A38AB1-EF52-4B05-A797-84CC5671031D}"/>
    <pc:docChg chg="custSel modSld">
      <pc:chgData name="Jade Gooch" userId="da61e957-a181-4154-8936-cbcec0dcffa3" providerId="ADAL" clId="{07A38AB1-EF52-4B05-A797-84CC5671031D}" dt="2026-02-05T20:54:19.534" v="693" actId="20577"/>
      <pc:docMkLst>
        <pc:docMk/>
      </pc:docMkLst>
      <pc:sldChg chg="addSp delSp modSp mod">
        <pc:chgData name="Jade Gooch" userId="da61e957-a181-4154-8936-cbcec0dcffa3" providerId="ADAL" clId="{07A38AB1-EF52-4B05-A797-84CC5671031D}" dt="2026-02-05T20:54:19.534" v="693" actId="20577"/>
        <pc:sldMkLst>
          <pc:docMk/>
          <pc:sldMk cId="479717910" sldId="256"/>
        </pc:sldMkLst>
        <pc:spChg chg="mod">
          <ac:chgData name="Jade Gooch" userId="da61e957-a181-4154-8936-cbcec0dcffa3" providerId="ADAL" clId="{07A38AB1-EF52-4B05-A797-84CC5671031D}" dt="2026-02-05T20:46:08.667" v="499" actId="20577"/>
          <ac:spMkLst>
            <pc:docMk/>
            <pc:sldMk cId="479717910" sldId="256"/>
            <ac:spMk id="2" creationId="{D032FF4C-0609-4F86-BB76-DE45AEAAA0CF}"/>
          </ac:spMkLst>
        </pc:spChg>
        <pc:spChg chg="mod">
          <ac:chgData name="Jade Gooch" userId="da61e957-a181-4154-8936-cbcec0dcffa3" providerId="ADAL" clId="{07A38AB1-EF52-4B05-A797-84CC5671031D}" dt="2026-02-05T20:42:02.634" v="9" actId="20577"/>
          <ac:spMkLst>
            <pc:docMk/>
            <pc:sldMk cId="479717910" sldId="256"/>
            <ac:spMk id="4" creationId="{D459FFAB-B46F-47F1-B7F5-8E6D5B69C18D}"/>
          </ac:spMkLst>
        </pc:spChg>
        <pc:spChg chg="mod">
          <ac:chgData name="Jade Gooch" userId="da61e957-a181-4154-8936-cbcec0dcffa3" providerId="ADAL" clId="{07A38AB1-EF52-4B05-A797-84CC5671031D}" dt="2026-02-05T20:54:19.534" v="693" actId="20577"/>
          <ac:spMkLst>
            <pc:docMk/>
            <pc:sldMk cId="479717910" sldId="256"/>
            <ac:spMk id="9" creationId="{90050ABF-6993-4BFE-B4B9-D29F72B3110D}"/>
          </ac:spMkLst>
        </pc:spChg>
        <pc:picChg chg="add mod">
          <ac:chgData name="Jade Gooch" userId="da61e957-a181-4154-8936-cbcec0dcffa3" providerId="ADAL" clId="{07A38AB1-EF52-4B05-A797-84CC5671031D}" dt="2026-02-05T20:44:17.307" v="371" actId="1076"/>
          <ac:picMkLst>
            <pc:docMk/>
            <pc:sldMk cId="479717910" sldId="256"/>
            <ac:picMk id="5" creationId="{5E43D8B4-091A-4000-A164-440CDFEC6DEC}"/>
          </ac:picMkLst>
        </pc:picChg>
        <pc:picChg chg="del">
          <ac:chgData name="Jade Gooch" userId="da61e957-a181-4154-8936-cbcec0dcffa3" providerId="ADAL" clId="{07A38AB1-EF52-4B05-A797-84CC5671031D}" dt="2026-02-05T20:42:05.747" v="10" actId="478"/>
          <ac:picMkLst>
            <pc:docMk/>
            <pc:sldMk cId="479717910" sldId="256"/>
            <ac:picMk id="6" creationId="{FFD4D845-826F-41FC-B4E8-AC55CFFFBE6F}"/>
          </ac:picMkLst>
        </pc:picChg>
        <pc:picChg chg="add mod">
          <ac:chgData name="Jade Gooch" userId="da61e957-a181-4154-8936-cbcec0dcffa3" providerId="ADAL" clId="{07A38AB1-EF52-4B05-A797-84CC5671031D}" dt="2026-02-05T20:45:19.044" v="384" actId="1076"/>
          <ac:picMkLst>
            <pc:docMk/>
            <pc:sldMk cId="479717910" sldId="256"/>
            <ac:picMk id="8" creationId="{E449F3D4-DEFE-4187-858A-57D50E1BC205}"/>
          </ac:picMkLst>
        </pc:picChg>
        <pc:picChg chg="del">
          <ac:chgData name="Jade Gooch" userId="da61e957-a181-4154-8936-cbcec0dcffa3" providerId="ADAL" clId="{07A38AB1-EF52-4B05-A797-84CC5671031D}" dt="2026-02-05T20:42:07.288" v="11" actId="478"/>
          <ac:picMkLst>
            <pc:docMk/>
            <pc:sldMk cId="479717910" sldId="256"/>
            <ac:picMk id="10" creationId="{A68625D0-7D56-44A1-B8E7-CCB114E7FB0F}"/>
          </ac:picMkLst>
        </pc:picChg>
        <pc:picChg chg="add mod">
          <ac:chgData name="Jade Gooch" userId="da61e957-a181-4154-8936-cbcec0dcffa3" providerId="ADAL" clId="{07A38AB1-EF52-4B05-A797-84CC5671031D}" dt="2026-02-05T20:45:26.775" v="388" actId="1076"/>
          <ac:picMkLst>
            <pc:docMk/>
            <pc:sldMk cId="479717910" sldId="256"/>
            <ac:picMk id="12" creationId="{0130A151-3605-43A1-80AC-A37DA98B3699}"/>
          </ac:picMkLst>
        </pc:picChg>
        <pc:picChg chg="del">
          <ac:chgData name="Jade Gooch" userId="da61e957-a181-4154-8936-cbcec0dcffa3" providerId="ADAL" clId="{07A38AB1-EF52-4B05-A797-84CC5671031D}" dt="2026-02-05T20:42:08.874" v="12" actId="478"/>
          <ac:picMkLst>
            <pc:docMk/>
            <pc:sldMk cId="479717910" sldId="256"/>
            <ac:picMk id="13" creationId="{901812B2-FB04-418D-B01F-416CCD61D043}"/>
          </ac:picMkLst>
        </pc:picChg>
        <pc:picChg chg="add mod">
          <ac:chgData name="Jade Gooch" userId="da61e957-a181-4154-8936-cbcec0dcffa3" providerId="ADAL" clId="{07A38AB1-EF52-4B05-A797-84CC5671031D}" dt="2026-02-05T20:45:30.069" v="389" actId="1076"/>
          <ac:picMkLst>
            <pc:docMk/>
            <pc:sldMk cId="479717910" sldId="256"/>
            <ac:picMk id="15" creationId="{1FDABFB2-E5B7-44F9-89D4-904B5B2E1EC8}"/>
          </ac:picMkLst>
        </pc:picChg>
        <pc:picChg chg="del">
          <ac:chgData name="Jade Gooch" userId="da61e957-a181-4154-8936-cbcec0dcffa3" providerId="ADAL" clId="{07A38AB1-EF52-4B05-A797-84CC5671031D}" dt="2026-02-05T20:42:10.493" v="13" actId="478"/>
          <ac:picMkLst>
            <pc:docMk/>
            <pc:sldMk cId="479717910" sldId="256"/>
            <ac:picMk id="16" creationId="{94855CCB-E978-4A2F-8CBA-55CDF147F93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05/02/2026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05/02/2026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06.02.26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918137" y="5288339"/>
            <a:ext cx="6061722"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Mental Health Week: </a:t>
            </a:r>
          </a:p>
          <a:p>
            <a:pPr algn="ctr"/>
            <a:r>
              <a:rPr lang="en-GB" sz="1600" dirty="0">
                <a:latin typeface="SassoonCRInfantMedium" panose="00000500000000000000" pitchFamily="2" charset="0"/>
              </a:rPr>
              <a:t>Next week is mental health week. As part of this week will be looking at our emotions and feelings and playing games based </a:t>
            </a:r>
            <a:r>
              <a:rPr lang="en-GB" sz="1600">
                <a:latin typeface="SassoonCRInfantMedium" panose="00000500000000000000" pitchFamily="2" charset="0"/>
              </a:rPr>
              <a:t>around this topic. </a:t>
            </a:r>
            <a:endParaRPr lang="en-GB" sz="1600" dirty="0">
              <a:latin typeface="SassoonCRInfantMedium" panose="00000500000000000000" pitchFamily="2" charset="0"/>
            </a:endParaRPr>
          </a:p>
        </p:txBody>
      </p:sp>
      <p:sp>
        <p:nvSpPr>
          <p:cNvPr id="2" name="TextBox 1">
            <a:extLst>
              <a:ext uri="{FF2B5EF4-FFF2-40B4-BE49-F238E27FC236}">
                <a16:creationId xmlns:a16="http://schemas.microsoft.com/office/drawing/2014/main" id="{D032FF4C-0609-4F86-BB76-DE45AEAAA0CF}"/>
              </a:ext>
            </a:extLst>
          </p:cNvPr>
          <p:cNvSpPr txBox="1"/>
          <p:nvPr/>
        </p:nvSpPr>
        <p:spPr>
          <a:xfrm>
            <a:off x="265049" y="1351980"/>
            <a:ext cx="11306175"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has been all about story telling. We have been enjoying the story of Little Red Riding Hood. The children have been creating their own ideas based around the story. They have been writing lists of the things that Little Red Riding Hood might have put in her basket to take to Grandmas house. They even had a go at writing a different version of the story as a class.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12141" y="5042118"/>
            <a:ext cx="5514975"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and Sound Cards: </a:t>
            </a:r>
          </a:p>
          <a:p>
            <a:pPr algn="ctr"/>
            <a:r>
              <a:rPr lang="en-GB" sz="1600" dirty="0">
                <a:latin typeface="SassoonCRInfantMedium" panose="00000500000000000000" pitchFamily="2" charset="0"/>
              </a:rPr>
              <a:t>Please ensure children are reading their book at home. We aim for them to read at home 3 times a week. Please write this in their communication book and we will make sure they get a sticker for their effort. Children can also practise their sound cards as well and this still counts as reading. </a:t>
            </a:r>
          </a:p>
        </p:txBody>
      </p:sp>
      <p:pic>
        <p:nvPicPr>
          <p:cNvPr id="5" name="Picture 4">
            <a:extLst>
              <a:ext uri="{FF2B5EF4-FFF2-40B4-BE49-F238E27FC236}">
                <a16:creationId xmlns:a16="http://schemas.microsoft.com/office/drawing/2014/main" id="{5E43D8B4-091A-4000-A164-440CDFEC6D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954" y="2251842"/>
            <a:ext cx="2117123" cy="2638425"/>
          </a:xfrm>
          <a:prstGeom prst="rect">
            <a:avLst/>
          </a:prstGeom>
        </p:spPr>
      </p:pic>
      <p:pic>
        <p:nvPicPr>
          <p:cNvPr id="8" name="Picture 7">
            <a:extLst>
              <a:ext uri="{FF2B5EF4-FFF2-40B4-BE49-F238E27FC236}">
                <a16:creationId xmlns:a16="http://schemas.microsoft.com/office/drawing/2014/main" id="{E449F3D4-DEFE-4187-858A-57D50E1BC2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8974" y="2303215"/>
            <a:ext cx="2270517" cy="2638426"/>
          </a:xfrm>
          <a:prstGeom prst="rect">
            <a:avLst/>
          </a:prstGeom>
        </p:spPr>
      </p:pic>
      <p:pic>
        <p:nvPicPr>
          <p:cNvPr id="12" name="Picture 11">
            <a:extLst>
              <a:ext uri="{FF2B5EF4-FFF2-40B4-BE49-F238E27FC236}">
                <a16:creationId xmlns:a16="http://schemas.microsoft.com/office/drawing/2014/main" id="{0130A151-3605-43A1-80AC-A37DA98B36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0547" y="2405404"/>
            <a:ext cx="3100749" cy="2434048"/>
          </a:xfrm>
          <a:prstGeom prst="rect">
            <a:avLst/>
          </a:prstGeom>
        </p:spPr>
      </p:pic>
      <p:pic>
        <p:nvPicPr>
          <p:cNvPr id="15" name="Picture 14">
            <a:extLst>
              <a:ext uri="{FF2B5EF4-FFF2-40B4-BE49-F238E27FC236}">
                <a16:creationId xmlns:a16="http://schemas.microsoft.com/office/drawing/2014/main" id="{1FDABFB2-E5B7-44F9-89D4-904B5B2E1E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9709" y="2529675"/>
            <a:ext cx="3268427" cy="2251809"/>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1142</TotalTime>
  <Words>176</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53</cp:revision>
  <dcterms:created xsi:type="dcterms:W3CDTF">2025-01-23T14:35:00Z</dcterms:created>
  <dcterms:modified xsi:type="dcterms:W3CDTF">2026-02-05T20:54:24Z</dcterms:modified>
</cp:coreProperties>
</file>