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9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de Gooch" userId="da61e957-a181-4154-8936-cbcec0dcffa3" providerId="ADAL" clId="{B31CA073-895F-420B-BF7A-FACECD83D698}"/>
    <pc:docChg chg="custSel modSld">
      <pc:chgData name="Jade Gooch" userId="da61e957-a181-4154-8936-cbcec0dcffa3" providerId="ADAL" clId="{B31CA073-895F-420B-BF7A-FACECD83D698}" dt="2025-09-25T19:48:04.098" v="1023" actId="20577"/>
      <pc:docMkLst>
        <pc:docMk/>
      </pc:docMkLst>
      <pc:sldChg chg="addSp delSp modSp mod">
        <pc:chgData name="Jade Gooch" userId="da61e957-a181-4154-8936-cbcec0dcffa3" providerId="ADAL" clId="{B31CA073-895F-420B-BF7A-FACECD83D698}" dt="2025-09-25T19:48:04.098" v="1023" actId="20577"/>
        <pc:sldMkLst>
          <pc:docMk/>
          <pc:sldMk cId="479717910" sldId="256"/>
        </pc:sldMkLst>
        <pc:spChg chg="mod">
          <ac:chgData name="Jade Gooch" userId="da61e957-a181-4154-8936-cbcec0dcffa3" providerId="ADAL" clId="{B31CA073-895F-420B-BF7A-FACECD83D698}" dt="2025-09-25T19:39:55.682" v="3" actId="20577"/>
          <ac:spMkLst>
            <pc:docMk/>
            <pc:sldMk cId="479717910" sldId="256"/>
            <ac:spMk id="4" creationId="{D459FFAB-B46F-47F1-B7F5-8E6D5B69C18D}"/>
          </ac:spMkLst>
        </pc:spChg>
        <pc:spChg chg="del mod">
          <ac:chgData name="Jade Gooch" userId="da61e957-a181-4154-8936-cbcec0dcffa3" providerId="ADAL" clId="{B31CA073-895F-420B-BF7A-FACECD83D698}" dt="2025-09-25T19:43:02.442" v="410" actId="478"/>
          <ac:spMkLst>
            <pc:docMk/>
            <pc:sldMk cId="479717910" sldId="256"/>
            <ac:spMk id="9" creationId="{354EBF3D-58C0-4AAC-8733-9EE56DD495C3}"/>
          </ac:spMkLst>
        </pc:spChg>
        <pc:spChg chg="mod">
          <ac:chgData name="Jade Gooch" userId="da61e957-a181-4154-8936-cbcec0dcffa3" providerId="ADAL" clId="{B31CA073-895F-420B-BF7A-FACECD83D698}" dt="2025-09-25T19:46:10.080" v="814" actId="20577"/>
          <ac:spMkLst>
            <pc:docMk/>
            <pc:sldMk cId="479717910" sldId="256"/>
            <ac:spMk id="10" creationId="{011375DF-D1D9-4924-B5F7-96C073BB4310}"/>
          </ac:spMkLst>
        </pc:spChg>
        <pc:spChg chg="mod">
          <ac:chgData name="Jade Gooch" userId="da61e957-a181-4154-8936-cbcec0dcffa3" providerId="ADAL" clId="{B31CA073-895F-420B-BF7A-FACECD83D698}" dt="2025-09-25T19:43:31.849" v="415" actId="1076"/>
          <ac:spMkLst>
            <pc:docMk/>
            <pc:sldMk cId="479717910" sldId="256"/>
            <ac:spMk id="13" creationId="{237DAFCB-1525-40B4-8903-DA208B27DEAD}"/>
          </ac:spMkLst>
        </pc:spChg>
        <pc:spChg chg="add mod">
          <ac:chgData name="Jade Gooch" userId="da61e957-a181-4154-8936-cbcec0dcffa3" providerId="ADAL" clId="{B31CA073-895F-420B-BF7A-FACECD83D698}" dt="2025-09-25T19:48:04.098" v="1023" actId="20577"/>
          <ac:spMkLst>
            <pc:docMk/>
            <pc:sldMk cId="479717910" sldId="256"/>
            <ac:spMk id="18" creationId="{820D4BCF-E432-47E7-850B-CD1A6EFA486C}"/>
          </ac:spMkLst>
        </pc:spChg>
        <pc:picChg chg="del">
          <ac:chgData name="Jade Gooch" userId="da61e957-a181-4154-8936-cbcec0dcffa3" providerId="ADAL" clId="{B31CA073-895F-420B-BF7A-FACECD83D698}" dt="2025-09-25T19:40:01.843" v="5" actId="478"/>
          <ac:picMkLst>
            <pc:docMk/>
            <pc:sldMk cId="479717910" sldId="256"/>
            <ac:picMk id="3" creationId="{F1506ABD-F720-4D00-97AA-992902394B59}"/>
          </ac:picMkLst>
        </pc:picChg>
        <pc:picChg chg="add mod">
          <ac:chgData name="Jade Gooch" userId="da61e957-a181-4154-8936-cbcec0dcffa3" providerId="ADAL" clId="{B31CA073-895F-420B-BF7A-FACECD83D698}" dt="2025-09-25T19:42:37.787" v="405" actId="1076"/>
          <ac:picMkLst>
            <pc:docMk/>
            <pc:sldMk cId="479717910" sldId="256"/>
            <ac:picMk id="5" creationId="{4197C6C3-A593-449E-B097-89F60FB8F76D}"/>
          </ac:picMkLst>
        </pc:picChg>
        <pc:picChg chg="del">
          <ac:chgData name="Jade Gooch" userId="da61e957-a181-4154-8936-cbcec0dcffa3" providerId="ADAL" clId="{B31CA073-895F-420B-BF7A-FACECD83D698}" dt="2025-09-25T19:40:03.317" v="6" actId="478"/>
          <ac:picMkLst>
            <pc:docMk/>
            <pc:sldMk cId="479717910" sldId="256"/>
            <ac:picMk id="7" creationId="{7C1B3A6A-D59A-4E1C-8D39-EAF5169E7CDE}"/>
          </ac:picMkLst>
        </pc:picChg>
        <pc:picChg chg="add mod">
          <ac:chgData name="Jade Gooch" userId="da61e957-a181-4154-8936-cbcec0dcffa3" providerId="ADAL" clId="{B31CA073-895F-420B-BF7A-FACECD83D698}" dt="2025-09-25T19:43:06.203" v="411" actId="1076"/>
          <ac:picMkLst>
            <pc:docMk/>
            <pc:sldMk cId="479717910" sldId="256"/>
            <ac:picMk id="8" creationId="{2134A2EE-6C23-49AB-B0CE-EE7EB18AE46B}"/>
          </ac:picMkLst>
        </pc:picChg>
        <pc:picChg chg="add mod">
          <ac:chgData name="Jade Gooch" userId="da61e957-a181-4154-8936-cbcec0dcffa3" providerId="ADAL" clId="{B31CA073-895F-420B-BF7A-FACECD83D698}" dt="2025-09-25T19:43:39.745" v="418" actId="1076"/>
          <ac:picMkLst>
            <pc:docMk/>
            <pc:sldMk cId="479717910" sldId="256"/>
            <ac:picMk id="12" creationId="{5F8FA5B3-BFEA-4ED6-8E6D-71B51A4BD7CE}"/>
          </ac:picMkLst>
        </pc:picChg>
        <pc:picChg chg="del">
          <ac:chgData name="Jade Gooch" userId="da61e957-a181-4154-8936-cbcec0dcffa3" providerId="ADAL" clId="{B31CA073-895F-420B-BF7A-FACECD83D698}" dt="2025-09-25T19:40:04.907" v="7" actId="478"/>
          <ac:picMkLst>
            <pc:docMk/>
            <pc:sldMk cId="479717910" sldId="256"/>
            <ac:picMk id="14" creationId="{6FED54B5-460E-4A06-9A5C-64787F613EDA}"/>
          </ac:picMkLst>
        </pc:picChg>
        <pc:picChg chg="add mod">
          <ac:chgData name="Jade Gooch" userId="da61e957-a181-4154-8936-cbcec0dcffa3" providerId="ADAL" clId="{B31CA073-895F-420B-BF7A-FACECD83D698}" dt="2025-09-25T19:44:10.534" v="421" actId="1076"/>
          <ac:picMkLst>
            <pc:docMk/>
            <pc:sldMk cId="479717910" sldId="256"/>
            <ac:picMk id="16" creationId="{BAA5B5D1-B169-4051-BB85-F82C09D3CB3C}"/>
          </ac:picMkLst>
        </pc:picChg>
        <pc:picChg chg="del">
          <ac:chgData name="Jade Gooch" userId="da61e957-a181-4154-8936-cbcec0dcffa3" providerId="ADAL" clId="{B31CA073-895F-420B-BF7A-FACECD83D698}" dt="2025-09-25T19:40:06.511" v="8" actId="478"/>
          <ac:picMkLst>
            <pc:docMk/>
            <pc:sldMk cId="479717910" sldId="256"/>
            <ac:picMk id="17" creationId="{9DF7808D-239C-4801-AB42-31E059578EA5}"/>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E8B61-997F-49FD-8A3F-42C100C0C9A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FBB055E-15EF-4903-ADF0-5B51A1F585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1CB4F32-E82B-4980-A9EE-FD991D9C3254}"/>
              </a:ext>
            </a:extLst>
          </p:cNvPr>
          <p:cNvSpPr>
            <a:spLocks noGrp="1"/>
          </p:cNvSpPr>
          <p:nvPr>
            <p:ph type="dt" sz="half" idx="10"/>
          </p:nvPr>
        </p:nvSpPr>
        <p:spPr/>
        <p:txBody>
          <a:bodyPr/>
          <a:lstStyle/>
          <a:p>
            <a:fld id="{7BA97F61-5437-4A0F-AE87-78E3716B20D8}" type="datetimeFigureOut">
              <a:rPr lang="en-GB" smtClean="0"/>
              <a:t>25/09/2025</a:t>
            </a:fld>
            <a:endParaRPr lang="en-GB"/>
          </a:p>
        </p:txBody>
      </p:sp>
      <p:sp>
        <p:nvSpPr>
          <p:cNvPr id="5" name="Footer Placeholder 4">
            <a:extLst>
              <a:ext uri="{FF2B5EF4-FFF2-40B4-BE49-F238E27FC236}">
                <a16:creationId xmlns:a16="http://schemas.microsoft.com/office/drawing/2014/main" id="{D4ACC263-F9CC-4270-8B98-9B2A892BE2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4CFB7E-E0A9-4431-BB12-E0DB8FA6BF25}"/>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235284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96716-8172-4B40-9775-10F300A3627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60CE599-06EC-4485-8A22-04DFF5BD958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EC69799-C661-4CC7-AF91-081ADFAAD455}"/>
              </a:ext>
            </a:extLst>
          </p:cNvPr>
          <p:cNvSpPr>
            <a:spLocks noGrp="1"/>
          </p:cNvSpPr>
          <p:nvPr>
            <p:ph type="dt" sz="half" idx="10"/>
          </p:nvPr>
        </p:nvSpPr>
        <p:spPr/>
        <p:txBody>
          <a:bodyPr/>
          <a:lstStyle/>
          <a:p>
            <a:fld id="{7BA97F61-5437-4A0F-AE87-78E3716B20D8}" type="datetimeFigureOut">
              <a:rPr lang="en-GB" smtClean="0"/>
              <a:t>25/09/2025</a:t>
            </a:fld>
            <a:endParaRPr lang="en-GB"/>
          </a:p>
        </p:txBody>
      </p:sp>
      <p:sp>
        <p:nvSpPr>
          <p:cNvPr id="5" name="Footer Placeholder 4">
            <a:extLst>
              <a:ext uri="{FF2B5EF4-FFF2-40B4-BE49-F238E27FC236}">
                <a16:creationId xmlns:a16="http://schemas.microsoft.com/office/drawing/2014/main" id="{161FDE72-DE7A-4E69-9819-9760D9DB7F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EC1380-DB76-4067-BD1F-496870658AA8}"/>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46688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3A44E-A9DA-4162-9992-42181BD0B4A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C538EC7-A081-4170-9E21-EB1B7B56EB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DA9F6-C498-4E77-8BEE-04C3BD642D14}"/>
              </a:ext>
            </a:extLst>
          </p:cNvPr>
          <p:cNvSpPr>
            <a:spLocks noGrp="1"/>
          </p:cNvSpPr>
          <p:nvPr>
            <p:ph type="dt" sz="half" idx="10"/>
          </p:nvPr>
        </p:nvSpPr>
        <p:spPr/>
        <p:txBody>
          <a:bodyPr/>
          <a:lstStyle/>
          <a:p>
            <a:fld id="{7BA97F61-5437-4A0F-AE87-78E3716B20D8}" type="datetimeFigureOut">
              <a:rPr lang="en-GB" smtClean="0"/>
              <a:t>25/09/2025</a:t>
            </a:fld>
            <a:endParaRPr lang="en-GB"/>
          </a:p>
        </p:txBody>
      </p:sp>
      <p:sp>
        <p:nvSpPr>
          <p:cNvPr id="5" name="Footer Placeholder 4">
            <a:extLst>
              <a:ext uri="{FF2B5EF4-FFF2-40B4-BE49-F238E27FC236}">
                <a16:creationId xmlns:a16="http://schemas.microsoft.com/office/drawing/2014/main" id="{7269247D-4A3A-48F9-B8ED-7306D2FE57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2070C2-3012-4A19-BFE2-4D6DE23C99C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761582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75166-40E8-4424-8D9F-4456B01A893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29A1E51-8DBD-4260-AF06-1C4711DF6E8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2E7CCFA-3C92-4B42-BC71-EAE62C6B094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0D1EBAB-1E4C-490F-AB82-F4B8D55CAACE}"/>
              </a:ext>
            </a:extLst>
          </p:cNvPr>
          <p:cNvSpPr>
            <a:spLocks noGrp="1"/>
          </p:cNvSpPr>
          <p:nvPr>
            <p:ph type="dt" sz="half" idx="10"/>
          </p:nvPr>
        </p:nvSpPr>
        <p:spPr/>
        <p:txBody>
          <a:bodyPr/>
          <a:lstStyle/>
          <a:p>
            <a:fld id="{7BA97F61-5437-4A0F-AE87-78E3716B20D8}" type="datetimeFigureOut">
              <a:rPr lang="en-GB" smtClean="0"/>
              <a:t>25/09/2025</a:t>
            </a:fld>
            <a:endParaRPr lang="en-GB"/>
          </a:p>
        </p:txBody>
      </p:sp>
      <p:sp>
        <p:nvSpPr>
          <p:cNvPr id="6" name="Footer Placeholder 5">
            <a:extLst>
              <a:ext uri="{FF2B5EF4-FFF2-40B4-BE49-F238E27FC236}">
                <a16:creationId xmlns:a16="http://schemas.microsoft.com/office/drawing/2014/main" id="{147514A7-4B39-4FCB-9A71-6E7B0EFA56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085078-5C4B-43E7-8E68-AAD336522C2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1682296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2BEFD-3334-4776-B7D6-197484BDC3E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AF70199-A359-44B3-8516-64B45428C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2FCD0E7-2D65-4B47-80FA-48AE61E13E1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B420CC8-C633-4705-A3E5-514C95282F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C124177-3258-4508-8D9E-D66BFB98100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621098F-9EFC-428D-83B9-FFF0070939BC}"/>
              </a:ext>
            </a:extLst>
          </p:cNvPr>
          <p:cNvSpPr>
            <a:spLocks noGrp="1"/>
          </p:cNvSpPr>
          <p:nvPr>
            <p:ph type="dt" sz="half" idx="10"/>
          </p:nvPr>
        </p:nvSpPr>
        <p:spPr/>
        <p:txBody>
          <a:bodyPr/>
          <a:lstStyle/>
          <a:p>
            <a:fld id="{7BA97F61-5437-4A0F-AE87-78E3716B20D8}" type="datetimeFigureOut">
              <a:rPr lang="en-GB" smtClean="0"/>
              <a:t>25/09/2025</a:t>
            </a:fld>
            <a:endParaRPr lang="en-GB"/>
          </a:p>
        </p:txBody>
      </p:sp>
      <p:sp>
        <p:nvSpPr>
          <p:cNvPr id="8" name="Footer Placeholder 7">
            <a:extLst>
              <a:ext uri="{FF2B5EF4-FFF2-40B4-BE49-F238E27FC236}">
                <a16:creationId xmlns:a16="http://schemas.microsoft.com/office/drawing/2014/main" id="{9704B2F1-B1D9-4DC9-95AE-11EA007BED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118652-38D4-41E4-8843-07D82EF9BB4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972968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0F9AC-97BF-496C-BD91-95ACE021FEC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C63B54E-A75D-46B3-AF15-92DC9C8B4DB8}"/>
              </a:ext>
            </a:extLst>
          </p:cNvPr>
          <p:cNvSpPr>
            <a:spLocks noGrp="1"/>
          </p:cNvSpPr>
          <p:nvPr>
            <p:ph type="dt" sz="half" idx="10"/>
          </p:nvPr>
        </p:nvSpPr>
        <p:spPr/>
        <p:txBody>
          <a:bodyPr/>
          <a:lstStyle/>
          <a:p>
            <a:fld id="{7BA97F61-5437-4A0F-AE87-78E3716B20D8}" type="datetimeFigureOut">
              <a:rPr lang="en-GB" smtClean="0"/>
              <a:t>25/09/2025</a:t>
            </a:fld>
            <a:endParaRPr lang="en-GB"/>
          </a:p>
        </p:txBody>
      </p:sp>
      <p:sp>
        <p:nvSpPr>
          <p:cNvPr id="4" name="Footer Placeholder 3">
            <a:extLst>
              <a:ext uri="{FF2B5EF4-FFF2-40B4-BE49-F238E27FC236}">
                <a16:creationId xmlns:a16="http://schemas.microsoft.com/office/drawing/2014/main" id="{6C01CFF6-866A-4483-81A3-D8B630B7094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95BA5F7-3EBE-49EC-82C7-D43434FC373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05003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692D91-4355-40DF-A395-7812130B730C}"/>
              </a:ext>
            </a:extLst>
          </p:cNvPr>
          <p:cNvSpPr>
            <a:spLocks noGrp="1"/>
          </p:cNvSpPr>
          <p:nvPr>
            <p:ph type="dt" sz="half" idx="10"/>
          </p:nvPr>
        </p:nvSpPr>
        <p:spPr/>
        <p:txBody>
          <a:bodyPr/>
          <a:lstStyle/>
          <a:p>
            <a:fld id="{7BA97F61-5437-4A0F-AE87-78E3716B20D8}" type="datetimeFigureOut">
              <a:rPr lang="en-GB" smtClean="0"/>
              <a:t>25/09/2025</a:t>
            </a:fld>
            <a:endParaRPr lang="en-GB"/>
          </a:p>
        </p:txBody>
      </p:sp>
      <p:sp>
        <p:nvSpPr>
          <p:cNvPr id="3" name="Footer Placeholder 2">
            <a:extLst>
              <a:ext uri="{FF2B5EF4-FFF2-40B4-BE49-F238E27FC236}">
                <a16:creationId xmlns:a16="http://schemas.microsoft.com/office/drawing/2014/main" id="{B542F847-2217-4B4E-A944-BB1CE99F3B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05F612-AD1A-4699-A486-3EB58FE2EF1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267364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4A8B2-63EF-4F41-87F2-7D06A719C8A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1C5C140-75F4-4516-BB39-697AED1B05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EBD349C-3FDC-4299-844C-614BA6A003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6F2E17-8CF1-49CB-B729-3CBB66534C8B}"/>
              </a:ext>
            </a:extLst>
          </p:cNvPr>
          <p:cNvSpPr>
            <a:spLocks noGrp="1"/>
          </p:cNvSpPr>
          <p:nvPr>
            <p:ph type="dt" sz="half" idx="10"/>
          </p:nvPr>
        </p:nvSpPr>
        <p:spPr/>
        <p:txBody>
          <a:bodyPr/>
          <a:lstStyle/>
          <a:p>
            <a:fld id="{7BA97F61-5437-4A0F-AE87-78E3716B20D8}" type="datetimeFigureOut">
              <a:rPr lang="en-GB" smtClean="0"/>
              <a:t>25/09/2025</a:t>
            </a:fld>
            <a:endParaRPr lang="en-GB"/>
          </a:p>
        </p:txBody>
      </p:sp>
      <p:sp>
        <p:nvSpPr>
          <p:cNvPr id="6" name="Footer Placeholder 5">
            <a:extLst>
              <a:ext uri="{FF2B5EF4-FFF2-40B4-BE49-F238E27FC236}">
                <a16:creationId xmlns:a16="http://schemas.microsoft.com/office/drawing/2014/main" id="{814B3291-2054-40E5-AFFA-A9A49C6B83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A3E5CD-473B-43E7-9556-890B8583653A}"/>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427578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6D84C-3BE1-4B25-B1E2-B6FD7D3A079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1FC9D3F-E7EC-4658-90E6-26BE2EA732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219E113-0E1E-4623-8230-7DCEC06C14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E99225-C69D-4DFC-8F37-644F6D407501}"/>
              </a:ext>
            </a:extLst>
          </p:cNvPr>
          <p:cNvSpPr>
            <a:spLocks noGrp="1"/>
          </p:cNvSpPr>
          <p:nvPr>
            <p:ph type="dt" sz="half" idx="10"/>
          </p:nvPr>
        </p:nvSpPr>
        <p:spPr/>
        <p:txBody>
          <a:bodyPr/>
          <a:lstStyle/>
          <a:p>
            <a:fld id="{7BA97F61-5437-4A0F-AE87-78E3716B20D8}" type="datetimeFigureOut">
              <a:rPr lang="en-GB" smtClean="0"/>
              <a:t>25/09/2025</a:t>
            </a:fld>
            <a:endParaRPr lang="en-GB"/>
          </a:p>
        </p:txBody>
      </p:sp>
      <p:sp>
        <p:nvSpPr>
          <p:cNvPr id="6" name="Footer Placeholder 5">
            <a:extLst>
              <a:ext uri="{FF2B5EF4-FFF2-40B4-BE49-F238E27FC236}">
                <a16:creationId xmlns:a16="http://schemas.microsoft.com/office/drawing/2014/main" id="{CC4E7D5F-DFF4-431A-A28A-F6B00B1122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785398-4EBF-48C6-AE6B-DECEE9CEDFB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52715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84E45-18AE-4255-9291-6AFEF696D36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DA737D92-1D73-4A98-9EF3-5604CE70132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0C5C121-4853-483A-8E9E-D6D4EDB76673}"/>
              </a:ext>
            </a:extLst>
          </p:cNvPr>
          <p:cNvSpPr>
            <a:spLocks noGrp="1"/>
          </p:cNvSpPr>
          <p:nvPr>
            <p:ph type="dt" sz="half" idx="10"/>
          </p:nvPr>
        </p:nvSpPr>
        <p:spPr/>
        <p:txBody>
          <a:bodyPr/>
          <a:lstStyle/>
          <a:p>
            <a:fld id="{7BA97F61-5437-4A0F-AE87-78E3716B20D8}" type="datetimeFigureOut">
              <a:rPr lang="en-GB" smtClean="0"/>
              <a:t>25/09/2025</a:t>
            </a:fld>
            <a:endParaRPr lang="en-GB"/>
          </a:p>
        </p:txBody>
      </p:sp>
      <p:sp>
        <p:nvSpPr>
          <p:cNvPr id="5" name="Footer Placeholder 4">
            <a:extLst>
              <a:ext uri="{FF2B5EF4-FFF2-40B4-BE49-F238E27FC236}">
                <a16:creationId xmlns:a16="http://schemas.microsoft.com/office/drawing/2014/main" id="{4C9ADB43-0FB7-4D1D-9EFD-B8139E3F9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415FAB-3188-4F70-BEB0-0D8C48E79F72}"/>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932202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A930D8-E150-4A4D-B11B-A494C0BF59E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931B25E-1E3F-47ED-920D-A2945F5216E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9184D0B-0227-4CE5-BBDF-728DA6C47D1B}"/>
              </a:ext>
            </a:extLst>
          </p:cNvPr>
          <p:cNvSpPr>
            <a:spLocks noGrp="1"/>
          </p:cNvSpPr>
          <p:nvPr>
            <p:ph type="dt" sz="half" idx="10"/>
          </p:nvPr>
        </p:nvSpPr>
        <p:spPr/>
        <p:txBody>
          <a:bodyPr/>
          <a:lstStyle/>
          <a:p>
            <a:fld id="{7BA97F61-5437-4A0F-AE87-78E3716B20D8}" type="datetimeFigureOut">
              <a:rPr lang="en-GB" smtClean="0"/>
              <a:t>25/09/2025</a:t>
            </a:fld>
            <a:endParaRPr lang="en-GB"/>
          </a:p>
        </p:txBody>
      </p:sp>
      <p:sp>
        <p:nvSpPr>
          <p:cNvPr id="5" name="Footer Placeholder 4">
            <a:extLst>
              <a:ext uri="{FF2B5EF4-FFF2-40B4-BE49-F238E27FC236}">
                <a16:creationId xmlns:a16="http://schemas.microsoft.com/office/drawing/2014/main" id="{0907D6B9-6609-4A7F-A561-553830B0A0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D1DC15-1FA0-4DCF-8FD3-EDB62170104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02604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FF32FC-3951-43DC-97B3-3DA192B941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370ACC1-30D2-40B7-823B-A3BB3B2CD3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96F054-95D9-485E-9F3D-F40F48EAAB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A97F61-5437-4A0F-AE87-78E3716B20D8}" type="datetimeFigureOut">
              <a:rPr lang="en-GB" smtClean="0"/>
              <a:t>25/09/2025</a:t>
            </a:fld>
            <a:endParaRPr lang="en-GB"/>
          </a:p>
        </p:txBody>
      </p:sp>
      <p:sp>
        <p:nvSpPr>
          <p:cNvPr id="5" name="Footer Placeholder 4">
            <a:extLst>
              <a:ext uri="{FF2B5EF4-FFF2-40B4-BE49-F238E27FC236}">
                <a16:creationId xmlns:a16="http://schemas.microsoft.com/office/drawing/2014/main" id="{927B9E96-DC0D-4D6B-833C-F88F9A8BAC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3F57A6-767E-48E4-81EE-0B1C8A0970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F8E0A6-1039-46CA-8936-EBDFD84E626D}" type="slidenum">
              <a:rPr lang="en-GB" smtClean="0"/>
              <a:t>‹#›</a:t>
            </a:fld>
            <a:endParaRPr lang="en-GB"/>
          </a:p>
        </p:txBody>
      </p:sp>
    </p:spTree>
    <p:extLst>
      <p:ext uri="{BB962C8B-B14F-4D97-AF65-F5344CB8AC3E}">
        <p14:creationId xmlns:p14="http://schemas.microsoft.com/office/powerpoint/2010/main" val="2271295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D459FFAB-B46F-47F1-B7F5-8E6D5B69C18D}"/>
              </a:ext>
            </a:extLst>
          </p:cNvPr>
          <p:cNvSpPr txBox="1">
            <a:spLocks noChangeArrowheads="1"/>
          </p:cNvSpPr>
          <p:nvPr/>
        </p:nvSpPr>
        <p:spPr bwMode="auto">
          <a:xfrm>
            <a:off x="3200400" y="180975"/>
            <a:ext cx="6172200" cy="948578"/>
          </a:xfrm>
          <a:prstGeom prst="rect">
            <a:avLst/>
          </a:prstGeom>
          <a:solidFill>
            <a:schemeClr val="accent1">
              <a:lumMod val="60000"/>
              <a:lumOff val="40000"/>
            </a:schemeClr>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2400" dirty="0">
                <a:ln>
                  <a:noFill/>
                </a:ln>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Butterfly Class Newsletter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dirty="0">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26.09.25</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011375DF-D1D9-4924-B5F7-96C073BB4310}"/>
              </a:ext>
            </a:extLst>
          </p:cNvPr>
          <p:cNvSpPr txBox="1"/>
          <p:nvPr/>
        </p:nvSpPr>
        <p:spPr>
          <a:xfrm>
            <a:off x="412577" y="1317812"/>
            <a:ext cx="11456694" cy="830997"/>
          </a:xfrm>
          <a:prstGeom prst="rect">
            <a:avLst/>
          </a:prstGeom>
          <a:noFill/>
          <a:ln w="38100">
            <a:solidFill>
              <a:schemeClr val="tx1"/>
            </a:solidFill>
          </a:ln>
        </p:spPr>
        <p:txBody>
          <a:bodyPr wrap="square" rtlCol="0">
            <a:spAutoFit/>
          </a:bodyPr>
          <a:lstStyle/>
          <a:p>
            <a:r>
              <a:rPr lang="en-GB" sz="1600" dirty="0">
                <a:latin typeface="SassoonCRInfantMedium" panose="00000500000000000000" pitchFamily="2" charset="0"/>
              </a:rPr>
              <a:t>This week has been another fantastic week in Butterfly Class. We were lucky enough to have an author visit at the beginning of the week. The children enjoyed listening to him tell some of his stories and enjoyed asking questions about his books. We are so proud of how they listened and engaged. </a:t>
            </a:r>
          </a:p>
        </p:txBody>
      </p:sp>
      <p:sp>
        <p:nvSpPr>
          <p:cNvPr id="13" name="TextBox 12">
            <a:extLst>
              <a:ext uri="{FF2B5EF4-FFF2-40B4-BE49-F238E27FC236}">
                <a16:creationId xmlns:a16="http://schemas.microsoft.com/office/drawing/2014/main" id="{237DAFCB-1525-40B4-8903-DA208B27DEAD}"/>
              </a:ext>
            </a:extLst>
          </p:cNvPr>
          <p:cNvSpPr txBox="1"/>
          <p:nvPr/>
        </p:nvSpPr>
        <p:spPr>
          <a:xfrm>
            <a:off x="6772835" y="4742329"/>
            <a:ext cx="5199530" cy="1815882"/>
          </a:xfrm>
          <a:prstGeom prst="rect">
            <a:avLst/>
          </a:prstGeom>
          <a:noFill/>
          <a:ln w="38100">
            <a:solidFill>
              <a:schemeClr val="tx1"/>
            </a:solidFill>
          </a:ln>
        </p:spPr>
        <p:txBody>
          <a:bodyPr wrap="square" rtlCol="0">
            <a:spAutoFit/>
          </a:bodyPr>
          <a:lstStyle/>
          <a:p>
            <a:pPr algn="ctr"/>
            <a:r>
              <a:rPr lang="en-GB" sz="1600" b="1" dirty="0">
                <a:latin typeface="SassoonCRInfantMedium" panose="00000500000000000000" pitchFamily="2" charset="0"/>
              </a:rPr>
              <a:t>Independence: </a:t>
            </a:r>
          </a:p>
          <a:p>
            <a:pPr algn="ctr"/>
            <a:r>
              <a:rPr lang="en-GB" sz="1600" b="1" dirty="0">
                <a:latin typeface="SassoonCRInfantMedium" panose="00000500000000000000" pitchFamily="2" charset="0"/>
              </a:rPr>
              <a:t>As the colder weather is approaching we are encouraging the children to have a go at putting on their coats and zipping them up. I know it can be busy getting out of the door but please try as much as possible to make the children have a go themselves first. A struggle is sometimes a good thing. </a:t>
            </a:r>
          </a:p>
        </p:txBody>
      </p:sp>
      <p:pic>
        <p:nvPicPr>
          <p:cNvPr id="5" name="Picture 4">
            <a:extLst>
              <a:ext uri="{FF2B5EF4-FFF2-40B4-BE49-F238E27FC236}">
                <a16:creationId xmlns:a16="http://schemas.microsoft.com/office/drawing/2014/main" id="{4197C6C3-A593-449E-B097-89F60FB8F7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5816" y="2490217"/>
            <a:ext cx="4586843" cy="2406032"/>
          </a:xfrm>
          <a:prstGeom prst="rect">
            <a:avLst/>
          </a:prstGeom>
        </p:spPr>
      </p:pic>
      <p:pic>
        <p:nvPicPr>
          <p:cNvPr id="8" name="Picture 7">
            <a:extLst>
              <a:ext uri="{FF2B5EF4-FFF2-40B4-BE49-F238E27FC236}">
                <a16:creationId xmlns:a16="http://schemas.microsoft.com/office/drawing/2014/main" id="{2134A2EE-6C23-49AB-B0CE-EE7EB18AE4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1692" y="4167276"/>
            <a:ext cx="2314948" cy="2509749"/>
          </a:xfrm>
          <a:prstGeom prst="rect">
            <a:avLst/>
          </a:prstGeom>
        </p:spPr>
      </p:pic>
      <p:pic>
        <p:nvPicPr>
          <p:cNvPr id="12" name="Picture 11">
            <a:extLst>
              <a:ext uri="{FF2B5EF4-FFF2-40B4-BE49-F238E27FC236}">
                <a16:creationId xmlns:a16="http://schemas.microsoft.com/office/drawing/2014/main" id="{5F8FA5B3-BFEA-4ED6-8E6D-71B51A4BD7C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72835" y="2490217"/>
            <a:ext cx="2314948" cy="2182902"/>
          </a:xfrm>
          <a:prstGeom prst="rect">
            <a:avLst/>
          </a:prstGeom>
        </p:spPr>
      </p:pic>
      <p:pic>
        <p:nvPicPr>
          <p:cNvPr id="16" name="Picture 15">
            <a:extLst>
              <a:ext uri="{FF2B5EF4-FFF2-40B4-BE49-F238E27FC236}">
                <a16:creationId xmlns:a16="http://schemas.microsoft.com/office/drawing/2014/main" id="{BAA5B5D1-B169-4051-BB85-F82C09D3CB3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725984" y="2415874"/>
            <a:ext cx="1573064" cy="2192643"/>
          </a:xfrm>
          <a:prstGeom prst="rect">
            <a:avLst/>
          </a:prstGeom>
        </p:spPr>
      </p:pic>
      <p:sp>
        <p:nvSpPr>
          <p:cNvPr id="18" name="TextBox 17">
            <a:extLst>
              <a:ext uri="{FF2B5EF4-FFF2-40B4-BE49-F238E27FC236}">
                <a16:creationId xmlns:a16="http://schemas.microsoft.com/office/drawing/2014/main" id="{820D4BCF-E432-47E7-850B-CD1A6EFA486C}"/>
              </a:ext>
            </a:extLst>
          </p:cNvPr>
          <p:cNvSpPr txBox="1"/>
          <p:nvPr/>
        </p:nvSpPr>
        <p:spPr>
          <a:xfrm>
            <a:off x="325816" y="5052818"/>
            <a:ext cx="3630706" cy="1569660"/>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Labelling:</a:t>
            </a:r>
          </a:p>
          <a:p>
            <a:pPr algn="ctr"/>
            <a:r>
              <a:rPr lang="en-GB" sz="1600" dirty="0">
                <a:latin typeface="SassoonCRInfantMedium" panose="00000500000000000000" pitchFamily="2" charset="0"/>
              </a:rPr>
              <a:t>We are ending up with quite a few bits of lost property. Please ensure everything sent to school is labelled, we try our best to return items to their owners </a:t>
            </a:r>
            <a:r>
              <a:rPr lang="en-GB" sz="1600">
                <a:latin typeface="SassoonCRInfantMedium" panose="00000500000000000000" pitchFamily="2" charset="0"/>
              </a:rPr>
              <a:t>but labels really help.  </a:t>
            </a:r>
            <a:endParaRPr lang="en-GB" sz="1600" dirty="0">
              <a:latin typeface="SassoonCRInfantMedium" panose="00000500000000000000" pitchFamily="2" charset="0"/>
            </a:endParaRPr>
          </a:p>
        </p:txBody>
      </p:sp>
    </p:spTree>
    <p:extLst>
      <p:ext uri="{BB962C8B-B14F-4D97-AF65-F5344CB8AC3E}">
        <p14:creationId xmlns:p14="http://schemas.microsoft.com/office/powerpoint/2010/main" val="479717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896</TotalTime>
  <Words>163</Words>
  <Application>Microsoft Office PowerPoint</Application>
  <PresentationFormat>Widescreen</PresentationFormat>
  <Paragraphs>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SassoonCRInfantMedium</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Jade Gooch</dc:creator>
  <cp:lastModifiedBy>Jade Gooch</cp:lastModifiedBy>
  <cp:revision>26</cp:revision>
  <dcterms:created xsi:type="dcterms:W3CDTF">2025-01-23T14:35:00Z</dcterms:created>
  <dcterms:modified xsi:type="dcterms:W3CDTF">2025-09-25T19:48:11Z</dcterms:modified>
</cp:coreProperties>
</file>