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2C577E95-4244-4E79-AFF9-C96628443C9C}"/>
    <pc:docChg chg="custSel modSld">
      <pc:chgData name="Jade Gooch" userId="da61e957-a181-4154-8936-cbcec0dcffa3" providerId="ADAL" clId="{2C577E95-4244-4E79-AFF9-C96628443C9C}" dt="2025-09-11T19:24:36.603" v="1176" actId="20577"/>
      <pc:docMkLst>
        <pc:docMk/>
      </pc:docMkLst>
      <pc:sldChg chg="addSp delSp modSp mod">
        <pc:chgData name="Jade Gooch" userId="da61e957-a181-4154-8936-cbcec0dcffa3" providerId="ADAL" clId="{2C577E95-4244-4E79-AFF9-C96628443C9C}" dt="2025-09-11T19:24:36.603" v="1176" actId="20577"/>
        <pc:sldMkLst>
          <pc:docMk/>
          <pc:sldMk cId="479717910" sldId="256"/>
        </pc:sldMkLst>
        <pc:spChg chg="mod">
          <ac:chgData name="Jade Gooch" userId="da61e957-a181-4154-8936-cbcec0dcffa3" providerId="ADAL" clId="{2C577E95-4244-4E79-AFF9-C96628443C9C}" dt="2025-09-11T19:06:28.969" v="3" actId="20577"/>
          <ac:spMkLst>
            <pc:docMk/>
            <pc:sldMk cId="479717910" sldId="256"/>
            <ac:spMk id="4" creationId="{D459FFAB-B46F-47F1-B7F5-8E6D5B69C18D}"/>
          </ac:spMkLst>
        </pc:spChg>
        <pc:spChg chg="mod">
          <ac:chgData name="Jade Gooch" userId="da61e957-a181-4154-8936-cbcec0dcffa3" providerId="ADAL" clId="{2C577E95-4244-4E79-AFF9-C96628443C9C}" dt="2025-09-11T19:24:36.603" v="1176" actId="20577"/>
          <ac:spMkLst>
            <pc:docMk/>
            <pc:sldMk cId="479717910" sldId="256"/>
            <ac:spMk id="9" creationId="{354EBF3D-58C0-4AAC-8733-9EE56DD495C3}"/>
          </ac:spMkLst>
        </pc:spChg>
        <pc:spChg chg="mod">
          <ac:chgData name="Jade Gooch" userId="da61e957-a181-4154-8936-cbcec0dcffa3" providerId="ADAL" clId="{2C577E95-4244-4E79-AFF9-C96628443C9C}" dt="2025-09-11T19:18:59.288" v="433" actId="20577"/>
          <ac:spMkLst>
            <pc:docMk/>
            <pc:sldMk cId="479717910" sldId="256"/>
            <ac:spMk id="10" creationId="{011375DF-D1D9-4924-B5F7-96C073BB4310}"/>
          </ac:spMkLst>
        </pc:spChg>
        <pc:spChg chg="mod">
          <ac:chgData name="Jade Gooch" userId="da61e957-a181-4154-8936-cbcec0dcffa3" providerId="ADAL" clId="{2C577E95-4244-4E79-AFF9-C96628443C9C}" dt="2025-09-11T19:23:33.824" v="946" actId="313"/>
          <ac:spMkLst>
            <pc:docMk/>
            <pc:sldMk cId="479717910" sldId="256"/>
            <ac:spMk id="13" creationId="{237DAFCB-1525-40B4-8903-DA208B27DEAD}"/>
          </ac:spMkLst>
        </pc:spChg>
        <pc:picChg chg="add mod">
          <ac:chgData name="Jade Gooch" userId="da61e957-a181-4154-8936-cbcec0dcffa3" providerId="ADAL" clId="{2C577E95-4244-4E79-AFF9-C96628443C9C}" dt="2025-09-11T19:12:58.736" v="10" actId="1076"/>
          <ac:picMkLst>
            <pc:docMk/>
            <pc:sldMk cId="479717910" sldId="256"/>
            <ac:picMk id="3" creationId="{F1506ABD-F720-4D00-97AA-992902394B59}"/>
          </ac:picMkLst>
        </pc:picChg>
        <pc:picChg chg="del">
          <ac:chgData name="Jade Gooch" userId="da61e957-a181-4154-8936-cbcec0dcffa3" providerId="ADAL" clId="{2C577E95-4244-4E79-AFF9-C96628443C9C}" dt="2025-09-11T19:11:15.356" v="7" actId="478"/>
          <ac:picMkLst>
            <pc:docMk/>
            <pc:sldMk cId="479717910" sldId="256"/>
            <ac:picMk id="5" creationId="{E25052A2-060D-4A53-9E7C-53FCA2C76C22}"/>
          </ac:picMkLst>
        </pc:picChg>
        <pc:picChg chg="add mod">
          <ac:chgData name="Jade Gooch" userId="da61e957-a181-4154-8936-cbcec0dcffa3" providerId="ADAL" clId="{2C577E95-4244-4E79-AFF9-C96628443C9C}" dt="2025-09-11T19:14:44.659" v="15" actId="1076"/>
          <ac:picMkLst>
            <pc:docMk/>
            <pc:sldMk cId="479717910" sldId="256"/>
            <ac:picMk id="7" creationId="{7C1B3A6A-D59A-4E1C-8D39-EAF5169E7CDE}"/>
          </ac:picMkLst>
        </pc:picChg>
        <pc:picChg chg="del">
          <ac:chgData name="Jade Gooch" userId="da61e957-a181-4154-8936-cbcec0dcffa3" providerId="ADAL" clId="{2C577E95-4244-4E79-AFF9-C96628443C9C}" dt="2025-09-11T19:11:09.257" v="4" actId="478"/>
          <ac:picMkLst>
            <pc:docMk/>
            <pc:sldMk cId="479717910" sldId="256"/>
            <ac:picMk id="8" creationId="{94F305D2-E6EC-41A2-8198-672D675E054D}"/>
          </ac:picMkLst>
        </pc:picChg>
        <pc:picChg chg="del">
          <ac:chgData name="Jade Gooch" userId="da61e957-a181-4154-8936-cbcec0dcffa3" providerId="ADAL" clId="{2C577E95-4244-4E79-AFF9-C96628443C9C}" dt="2025-09-11T19:11:13.834" v="6" actId="478"/>
          <ac:picMkLst>
            <pc:docMk/>
            <pc:sldMk cId="479717910" sldId="256"/>
            <ac:picMk id="12" creationId="{1E6D0819-BB9E-4E20-B104-E81BDF119A6C}"/>
          </ac:picMkLst>
        </pc:picChg>
        <pc:picChg chg="add mod">
          <ac:chgData name="Jade Gooch" userId="da61e957-a181-4154-8936-cbcec0dcffa3" providerId="ADAL" clId="{2C577E95-4244-4E79-AFF9-C96628443C9C}" dt="2025-09-11T19:15:24.593" v="19" actId="1076"/>
          <ac:picMkLst>
            <pc:docMk/>
            <pc:sldMk cId="479717910" sldId="256"/>
            <ac:picMk id="14" creationId="{6FED54B5-460E-4A06-9A5C-64787F613EDA}"/>
          </ac:picMkLst>
        </pc:picChg>
        <pc:picChg chg="del">
          <ac:chgData name="Jade Gooch" userId="da61e957-a181-4154-8936-cbcec0dcffa3" providerId="ADAL" clId="{2C577E95-4244-4E79-AFF9-C96628443C9C}" dt="2025-09-11T19:11:10.608" v="5" actId="478"/>
          <ac:picMkLst>
            <pc:docMk/>
            <pc:sldMk cId="479717910" sldId="256"/>
            <ac:picMk id="15" creationId="{0C6C46E7-8109-4DF7-9552-85782921E98D}"/>
          </ac:picMkLst>
        </pc:picChg>
        <pc:picChg chg="add mod">
          <ac:chgData name="Jade Gooch" userId="da61e957-a181-4154-8936-cbcec0dcffa3" providerId="ADAL" clId="{2C577E95-4244-4E79-AFF9-C96628443C9C}" dt="2025-09-11T19:16:02.099" v="24" actId="1076"/>
          <ac:picMkLst>
            <pc:docMk/>
            <pc:sldMk cId="479717910" sldId="256"/>
            <ac:picMk id="17" creationId="{9DF7808D-239C-4801-AB42-31E059578EA5}"/>
          </ac:picMkLst>
        </pc:picChg>
      </pc:sldChg>
    </pc:docChg>
  </pc:docChgLst>
  <pc:docChgLst>
    <pc:chgData name="Jade Gooch" userId="da61e957-a181-4154-8936-cbcec0dcffa3" providerId="ADAL" clId="{144814DE-1ABE-45E0-A6D7-158D190840DC}"/>
    <pc:docChg chg="custSel modSld">
      <pc:chgData name="Jade Gooch" userId="da61e957-a181-4154-8936-cbcec0dcffa3" providerId="ADAL" clId="{144814DE-1ABE-45E0-A6D7-158D190840DC}" dt="2026-09-10T17:44:16.315" v="1152" actId="20577"/>
      <pc:docMkLst>
        <pc:docMk/>
      </pc:docMkLst>
      <pc:sldChg chg="addSp delSp modSp mod">
        <pc:chgData name="Jade Gooch" userId="da61e957-a181-4154-8936-cbcec0dcffa3" providerId="ADAL" clId="{144814DE-1ABE-45E0-A6D7-158D190840DC}" dt="2026-09-10T17:44:16.315" v="1152" actId="20577"/>
        <pc:sldMkLst>
          <pc:docMk/>
          <pc:sldMk cId="479717910" sldId="256"/>
        </pc:sldMkLst>
        <pc:spChg chg="mod">
          <ac:chgData name="Jade Gooch" userId="da61e957-a181-4154-8936-cbcec0dcffa3" providerId="ADAL" clId="{144814DE-1ABE-45E0-A6D7-158D190840DC}" dt="2026-09-10T17:35:05.834" v="3" actId="20577"/>
          <ac:spMkLst>
            <pc:docMk/>
            <pc:sldMk cId="479717910" sldId="256"/>
            <ac:spMk id="4" creationId="{D459FFAB-B46F-47F1-B7F5-8E6D5B69C18D}"/>
          </ac:spMkLst>
        </pc:spChg>
        <pc:spChg chg="add mod">
          <ac:chgData name="Jade Gooch" userId="da61e957-a181-4154-8936-cbcec0dcffa3" providerId="ADAL" clId="{144814DE-1ABE-45E0-A6D7-158D190840DC}" dt="2026-09-10T17:44:16.315" v="1152" actId="20577"/>
          <ac:spMkLst>
            <pc:docMk/>
            <pc:sldMk cId="479717910" sldId="256"/>
            <ac:spMk id="8" creationId="{D0DAF699-554A-4F33-B06F-59C29D9BEFE7}"/>
          </ac:spMkLst>
        </pc:spChg>
        <pc:spChg chg="mod">
          <ac:chgData name="Jade Gooch" userId="da61e957-a181-4154-8936-cbcec0dcffa3" providerId="ADAL" clId="{144814DE-1ABE-45E0-A6D7-158D190840DC}" dt="2026-09-10T17:40:24.406" v="621" actId="113"/>
          <ac:spMkLst>
            <pc:docMk/>
            <pc:sldMk cId="479717910" sldId="256"/>
            <ac:spMk id="9" creationId="{354EBF3D-58C0-4AAC-8733-9EE56DD495C3}"/>
          </ac:spMkLst>
        </pc:spChg>
        <pc:spChg chg="mod">
          <ac:chgData name="Jade Gooch" userId="da61e957-a181-4154-8936-cbcec0dcffa3" providerId="ADAL" clId="{144814DE-1ABE-45E0-A6D7-158D190840DC}" dt="2026-09-10T17:39:57.664" v="617" actId="20577"/>
          <ac:spMkLst>
            <pc:docMk/>
            <pc:sldMk cId="479717910" sldId="256"/>
            <ac:spMk id="10" creationId="{011375DF-D1D9-4924-B5F7-96C073BB4310}"/>
          </ac:spMkLst>
        </pc:spChg>
        <pc:spChg chg="mod">
          <ac:chgData name="Jade Gooch" userId="da61e957-a181-4154-8936-cbcec0dcffa3" providerId="ADAL" clId="{144814DE-1ABE-45E0-A6D7-158D190840DC}" dt="2026-09-10T17:42:16.895" v="887" actId="20577"/>
          <ac:spMkLst>
            <pc:docMk/>
            <pc:sldMk cId="479717910" sldId="256"/>
            <ac:spMk id="13" creationId="{237DAFCB-1525-40B4-8903-DA208B27DEAD}"/>
          </ac:spMkLst>
        </pc:spChg>
        <pc:picChg chg="add mod">
          <ac:chgData name="Jade Gooch" userId="da61e957-a181-4154-8936-cbcec0dcffa3" providerId="ADAL" clId="{144814DE-1ABE-45E0-A6D7-158D190840DC}" dt="2026-09-10T17:39:49.852" v="589" actId="14100"/>
          <ac:picMkLst>
            <pc:docMk/>
            <pc:sldMk cId="479717910" sldId="256"/>
            <ac:picMk id="2" creationId="{924CA2F7-92DC-4B49-87E0-7657BA99FBA7}"/>
          </ac:picMkLst>
        </pc:picChg>
        <pc:picChg chg="del">
          <ac:chgData name="Jade Gooch" userId="da61e957-a181-4154-8936-cbcec0dcffa3" providerId="ADAL" clId="{144814DE-1ABE-45E0-A6D7-158D190840DC}" dt="2026-09-10T17:37:12.548" v="353" actId="478"/>
          <ac:picMkLst>
            <pc:docMk/>
            <pc:sldMk cId="479717910" sldId="256"/>
            <ac:picMk id="3" creationId="{F1506ABD-F720-4D00-97AA-992902394B59}"/>
          </ac:picMkLst>
        </pc:picChg>
        <pc:picChg chg="add mod">
          <ac:chgData name="Jade Gooch" userId="da61e957-a181-4154-8936-cbcec0dcffa3" providerId="ADAL" clId="{144814DE-1ABE-45E0-A6D7-158D190840DC}" dt="2026-09-10T17:40:18.796" v="620" actId="1076"/>
          <ac:picMkLst>
            <pc:docMk/>
            <pc:sldMk cId="479717910" sldId="256"/>
            <ac:picMk id="5" creationId="{F00D39EA-B2AA-4288-99ED-DF2D1DF8A618}"/>
          </ac:picMkLst>
        </pc:picChg>
        <pc:picChg chg="add mod">
          <ac:chgData name="Jade Gooch" userId="da61e957-a181-4154-8936-cbcec0dcffa3" providerId="ADAL" clId="{144814DE-1ABE-45E0-A6D7-158D190840DC}" dt="2026-09-10T17:40:50.913" v="624" actId="1076"/>
          <ac:picMkLst>
            <pc:docMk/>
            <pc:sldMk cId="479717910" sldId="256"/>
            <ac:picMk id="6" creationId="{8F5D3C6F-39C4-4C3D-ADF4-4D64835D3F05}"/>
          </ac:picMkLst>
        </pc:picChg>
        <pc:picChg chg="del">
          <ac:chgData name="Jade Gooch" userId="da61e957-a181-4154-8936-cbcec0dcffa3" providerId="ADAL" clId="{144814DE-1ABE-45E0-A6D7-158D190840DC}" dt="2026-09-10T17:37:16.439" v="354" actId="478"/>
          <ac:picMkLst>
            <pc:docMk/>
            <pc:sldMk cId="479717910" sldId="256"/>
            <ac:picMk id="7" creationId="{7C1B3A6A-D59A-4E1C-8D39-EAF5169E7CDE}"/>
          </ac:picMkLst>
        </pc:picChg>
        <pc:picChg chg="del">
          <ac:chgData name="Jade Gooch" userId="da61e957-a181-4154-8936-cbcec0dcffa3" providerId="ADAL" clId="{144814DE-1ABE-45E0-A6D7-158D190840DC}" dt="2026-09-10T17:37:18.133" v="355" actId="478"/>
          <ac:picMkLst>
            <pc:docMk/>
            <pc:sldMk cId="479717910" sldId="256"/>
            <ac:picMk id="14" creationId="{6FED54B5-460E-4A06-9A5C-64787F613EDA}"/>
          </ac:picMkLst>
        </pc:picChg>
        <pc:picChg chg="del">
          <ac:chgData name="Jade Gooch" userId="da61e957-a181-4154-8936-cbcec0dcffa3" providerId="ADAL" clId="{144814DE-1ABE-45E0-A6D7-158D190840DC}" dt="2026-09-10T17:37:21.801" v="356" actId="478"/>
          <ac:picMkLst>
            <pc:docMk/>
            <pc:sldMk cId="479717910" sldId="256"/>
            <ac:picMk id="17" creationId="{9DF7808D-239C-4801-AB42-31E059578EA5}"/>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10/09/2026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11.09.26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It has been a fantastic week in Butterfly Class. It has been great having the children in altogether and getting to know them all better. They have been enjoying getting out onto the field at lunchtime and have been interacting with the rest of the school. They have been doing so well that sometimes it’s felt like they’ve been here for weeks already, you would not know it’s their very first full week at school. Well done Butterfly Class!</a:t>
            </a:r>
          </a:p>
        </p:txBody>
      </p:sp>
      <p:sp>
        <p:nvSpPr>
          <p:cNvPr id="13" name="TextBox 12">
            <a:extLst>
              <a:ext uri="{FF2B5EF4-FFF2-40B4-BE49-F238E27FC236}">
                <a16:creationId xmlns:a16="http://schemas.microsoft.com/office/drawing/2014/main" id="{237DAFCB-1525-40B4-8903-DA208B27DEAD}"/>
              </a:ext>
            </a:extLst>
          </p:cNvPr>
          <p:cNvSpPr txBox="1"/>
          <p:nvPr/>
        </p:nvSpPr>
        <p:spPr>
          <a:xfrm>
            <a:off x="8102439" y="2556154"/>
            <a:ext cx="3676984"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Named clothing:</a:t>
            </a:r>
          </a:p>
          <a:p>
            <a:pPr algn="ctr"/>
            <a:r>
              <a:rPr lang="en-GB" sz="1600" dirty="0">
                <a:latin typeface="SassoonCRInfantMedium" panose="00000500000000000000" pitchFamily="2" charset="0"/>
              </a:rPr>
              <a:t>We try our best to keep a track of everyone’s belongings but please make sure everything is labelled as this makes it much easier to return things to their owner. We’ve had a few jumpers already without names.  </a:t>
            </a:r>
          </a:p>
        </p:txBody>
      </p:sp>
      <p:sp>
        <p:nvSpPr>
          <p:cNvPr id="9" name="TextBox 8">
            <a:extLst>
              <a:ext uri="{FF2B5EF4-FFF2-40B4-BE49-F238E27FC236}">
                <a16:creationId xmlns:a16="http://schemas.microsoft.com/office/drawing/2014/main" id="{354EBF3D-58C0-4AAC-8733-9EE56DD495C3}"/>
              </a:ext>
            </a:extLst>
          </p:cNvPr>
          <p:cNvSpPr txBox="1"/>
          <p:nvPr/>
        </p:nvSpPr>
        <p:spPr>
          <a:xfrm>
            <a:off x="412577" y="5194558"/>
            <a:ext cx="5199530"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Helmets and Wellies: </a:t>
            </a:r>
          </a:p>
          <a:p>
            <a:pPr algn="ctr"/>
            <a:r>
              <a:rPr lang="en-GB" sz="1600" dirty="0">
                <a:latin typeface="SassoonCRInfantMedium" panose="00000500000000000000" pitchFamily="2" charset="0"/>
              </a:rPr>
              <a:t>We are still missing a few wellies and helmets. We are out on the field in all weathers so named wellies are an essential and without a helmet children will be unable to go on the bikes. </a:t>
            </a:r>
          </a:p>
        </p:txBody>
      </p:sp>
      <p:pic>
        <p:nvPicPr>
          <p:cNvPr id="2" name="Picture 1">
            <a:extLst>
              <a:ext uri="{FF2B5EF4-FFF2-40B4-BE49-F238E27FC236}">
                <a16:creationId xmlns:a16="http://schemas.microsoft.com/office/drawing/2014/main" id="{924CA2F7-92DC-4B49-87E0-7657BA99FBA7}"/>
              </a:ext>
            </a:extLst>
          </p:cNvPr>
          <p:cNvPicPr>
            <a:picLocks noChangeAspect="1"/>
          </p:cNvPicPr>
          <p:nvPr/>
        </p:nvPicPr>
        <p:blipFill>
          <a:blip r:embed="rId2"/>
          <a:stretch>
            <a:fillRect/>
          </a:stretch>
        </p:blipFill>
        <p:spPr>
          <a:xfrm>
            <a:off x="412577" y="2583289"/>
            <a:ext cx="2156652" cy="2443190"/>
          </a:xfrm>
          <a:prstGeom prst="rect">
            <a:avLst/>
          </a:prstGeom>
        </p:spPr>
      </p:pic>
      <p:pic>
        <p:nvPicPr>
          <p:cNvPr id="5" name="Picture 4">
            <a:extLst>
              <a:ext uri="{FF2B5EF4-FFF2-40B4-BE49-F238E27FC236}">
                <a16:creationId xmlns:a16="http://schemas.microsoft.com/office/drawing/2014/main" id="{F00D39EA-B2AA-4288-99ED-DF2D1DF8A618}"/>
              </a:ext>
            </a:extLst>
          </p:cNvPr>
          <p:cNvPicPr>
            <a:picLocks noChangeAspect="1"/>
          </p:cNvPicPr>
          <p:nvPr/>
        </p:nvPicPr>
        <p:blipFill>
          <a:blip r:embed="rId3"/>
          <a:stretch>
            <a:fillRect/>
          </a:stretch>
        </p:blipFill>
        <p:spPr>
          <a:xfrm>
            <a:off x="2734259" y="2747297"/>
            <a:ext cx="2684907" cy="2094993"/>
          </a:xfrm>
          <a:prstGeom prst="rect">
            <a:avLst/>
          </a:prstGeom>
        </p:spPr>
      </p:pic>
      <p:pic>
        <p:nvPicPr>
          <p:cNvPr id="6" name="Picture 5">
            <a:extLst>
              <a:ext uri="{FF2B5EF4-FFF2-40B4-BE49-F238E27FC236}">
                <a16:creationId xmlns:a16="http://schemas.microsoft.com/office/drawing/2014/main" id="{8F5D3C6F-39C4-4C3D-ADF4-4D64835D3F05}"/>
              </a:ext>
            </a:extLst>
          </p:cNvPr>
          <p:cNvPicPr>
            <a:picLocks noChangeAspect="1"/>
          </p:cNvPicPr>
          <p:nvPr/>
        </p:nvPicPr>
        <p:blipFill>
          <a:blip r:embed="rId4"/>
          <a:stretch>
            <a:fillRect/>
          </a:stretch>
        </p:blipFill>
        <p:spPr>
          <a:xfrm>
            <a:off x="5665079" y="2556154"/>
            <a:ext cx="2333024" cy="3271856"/>
          </a:xfrm>
          <a:prstGeom prst="rect">
            <a:avLst/>
          </a:prstGeom>
        </p:spPr>
      </p:pic>
      <p:sp>
        <p:nvSpPr>
          <p:cNvPr id="8" name="TextBox 7">
            <a:extLst>
              <a:ext uri="{FF2B5EF4-FFF2-40B4-BE49-F238E27FC236}">
                <a16:creationId xmlns:a16="http://schemas.microsoft.com/office/drawing/2014/main" id="{D0DAF699-554A-4F33-B06F-59C29D9BEFE7}"/>
              </a:ext>
            </a:extLst>
          </p:cNvPr>
          <p:cNvSpPr txBox="1"/>
          <p:nvPr/>
        </p:nvSpPr>
        <p:spPr>
          <a:xfrm>
            <a:off x="8102439" y="4625788"/>
            <a:ext cx="3676984"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Communication folders: </a:t>
            </a:r>
          </a:p>
          <a:p>
            <a:pPr algn="ctr"/>
            <a:r>
              <a:rPr lang="en-GB" sz="1600" dirty="0">
                <a:latin typeface="SassoonCRInfantMedium" panose="00000500000000000000" pitchFamily="2" charset="0"/>
              </a:rPr>
              <a:t>Please make sure the communication folder goes into the green box each morning. We check the books everyday so if the book isn’t in the box we won’t see any </a:t>
            </a:r>
            <a:r>
              <a:rPr lang="en-GB" sz="1600">
                <a:latin typeface="SassoonCRInfantMedium" panose="00000500000000000000" pitchFamily="2" charset="0"/>
              </a:rPr>
              <a:t>messages inside. </a:t>
            </a:r>
            <a:endParaRPr lang="en-GB" sz="1600" dirty="0">
              <a:latin typeface="SassoonCRInfantMedium" panose="00000500000000000000" pitchFamily="2" charset="0"/>
            </a:endParaRPr>
          </a:p>
        </p:txBody>
      </p:sp>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897</TotalTime>
  <Words>212</Words>
  <Application>Microsoft Office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26</cp:revision>
  <dcterms:created xsi:type="dcterms:W3CDTF">2025-01-23T14:35:00Z</dcterms:created>
  <dcterms:modified xsi:type="dcterms:W3CDTF">2026-09-10T17:44:40Z</dcterms:modified>
</cp:coreProperties>
</file>