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43B1D63A-04CA-4209-A859-0604CCAF7284}"/>
    <pc:docChg chg="custSel modSld">
      <pc:chgData name="Jade Gooch" userId="da61e957-a181-4154-8936-cbcec0dcffa3" providerId="ADAL" clId="{43B1D63A-04CA-4209-A859-0604CCAF7284}" dt="2025-11-05T21:07:58.723" v="865" actId="1076"/>
      <pc:docMkLst>
        <pc:docMk/>
      </pc:docMkLst>
      <pc:sldChg chg="addSp delSp modSp mod">
        <pc:chgData name="Jade Gooch" userId="da61e957-a181-4154-8936-cbcec0dcffa3" providerId="ADAL" clId="{43B1D63A-04CA-4209-A859-0604CCAF7284}" dt="2025-11-05T21:07:58.723" v="865" actId="1076"/>
        <pc:sldMkLst>
          <pc:docMk/>
          <pc:sldMk cId="479717910" sldId="256"/>
        </pc:sldMkLst>
        <pc:spChg chg="mod">
          <ac:chgData name="Jade Gooch" userId="da61e957-a181-4154-8936-cbcec0dcffa3" providerId="ADAL" clId="{43B1D63A-04CA-4209-A859-0604CCAF7284}" dt="2025-11-05T20:51:13.526" v="9" actId="20577"/>
          <ac:spMkLst>
            <pc:docMk/>
            <pc:sldMk cId="479717910" sldId="256"/>
            <ac:spMk id="4" creationId="{D459FFAB-B46F-47F1-B7F5-8E6D5B69C18D}"/>
          </ac:spMkLst>
        </pc:spChg>
        <pc:spChg chg="mod">
          <ac:chgData name="Jade Gooch" userId="da61e957-a181-4154-8936-cbcec0dcffa3" providerId="ADAL" clId="{43B1D63A-04CA-4209-A859-0604CCAF7284}" dt="2025-11-05T21:04:21.685" v="529" actId="20577"/>
          <ac:spMkLst>
            <pc:docMk/>
            <pc:sldMk cId="479717910" sldId="256"/>
            <ac:spMk id="10" creationId="{011375DF-D1D9-4924-B5F7-96C073BB4310}"/>
          </ac:spMkLst>
        </pc:spChg>
        <pc:spChg chg="add mod">
          <ac:chgData name="Jade Gooch" userId="da61e957-a181-4154-8936-cbcec0dcffa3" providerId="ADAL" clId="{43B1D63A-04CA-4209-A859-0604CCAF7284}" dt="2025-11-05T21:06:13.553" v="713" actId="313"/>
          <ac:spMkLst>
            <pc:docMk/>
            <pc:sldMk cId="479717910" sldId="256"/>
            <ac:spMk id="16" creationId="{82998CE4-0B0F-44E4-A0C2-491A3B6DF01F}"/>
          </ac:spMkLst>
        </pc:spChg>
        <pc:spChg chg="add mod">
          <ac:chgData name="Jade Gooch" userId="da61e957-a181-4154-8936-cbcec0dcffa3" providerId="ADAL" clId="{43B1D63A-04CA-4209-A859-0604CCAF7284}" dt="2025-11-05T21:07:58.723" v="865" actId="1076"/>
          <ac:spMkLst>
            <pc:docMk/>
            <pc:sldMk cId="479717910" sldId="256"/>
            <ac:spMk id="17" creationId="{8281AFAE-60BC-465B-8621-E7247447141E}"/>
          </ac:spMkLst>
        </pc:spChg>
        <pc:spChg chg="del">
          <ac:chgData name="Jade Gooch" userId="da61e957-a181-4154-8936-cbcec0dcffa3" providerId="ADAL" clId="{43B1D63A-04CA-4209-A859-0604CCAF7284}" dt="2025-11-05T20:57:34.247" v="15" actId="478"/>
          <ac:spMkLst>
            <pc:docMk/>
            <pc:sldMk cId="479717910" sldId="256"/>
            <ac:spMk id="18" creationId="{820D4BCF-E432-47E7-850B-CD1A6EFA486C}"/>
          </ac:spMkLst>
        </pc:spChg>
        <pc:picChg chg="del">
          <ac:chgData name="Jade Gooch" userId="da61e957-a181-4154-8936-cbcec0dcffa3" providerId="ADAL" clId="{43B1D63A-04CA-4209-A859-0604CCAF7284}" dt="2025-11-05T20:57:20.230" v="10" actId="478"/>
          <ac:picMkLst>
            <pc:docMk/>
            <pc:sldMk cId="479717910" sldId="256"/>
            <ac:picMk id="3" creationId="{78D40775-DE30-4DD1-ABA6-F8DD5F527597}"/>
          </ac:picMkLst>
        </pc:picChg>
        <pc:picChg chg="add mod">
          <ac:chgData name="Jade Gooch" userId="da61e957-a181-4154-8936-cbcec0dcffa3" providerId="ADAL" clId="{43B1D63A-04CA-4209-A859-0604CCAF7284}" dt="2025-11-05T21:04:25.119" v="530" actId="1076"/>
          <ac:picMkLst>
            <pc:docMk/>
            <pc:sldMk cId="479717910" sldId="256"/>
            <ac:picMk id="5" creationId="{FE1386D5-67D1-4370-8BFE-2EC00A76EC1F}"/>
          </ac:picMkLst>
        </pc:picChg>
        <pc:picChg chg="del">
          <ac:chgData name="Jade Gooch" userId="da61e957-a181-4154-8936-cbcec0dcffa3" providerId="ADAL" clId="{43B1D63A-04CA-4209-A859-0604CCAF7284}" dt="2025-11-05T20:57:23.927" v="12" actId="478"/>
          <ac:picMkLst>
            <pc:docMk/>
            <pc:sldMk cId="479717910" sldId="256"/>
            <ac:picMk id="7" creationId="{AB389A5D-A186-4119-96FE-48ECBD35C636}"/>
          </ac:picMkLst>
        </pc:picChg>
        <pc:picChg chg="add mod">
          <ac:chgData name="Jade Gooch" userId="da61e957-a181-4154-8936-cbcec0dcffa3" providerId="ADAL" clId="{43B1D63A-04CA-4209-A859-0604CCAF7284}" dt="2025-11-05T21:04:27.550" v="531" actId="1076"/>
          <ac:picMkLst>
            <pc:docMk/>
            <pc:sldMk cId="479717910" sldId="256"/>
            <ac:picMk id="8" creationId="{BA0A7A19-78C8-4F35-8849-4036EAA32644}"/>
          </ac:picMkLst>
        </pc:picChg>
        <pc:picChg chg="del">
          <ac:chgData name="Jade Gooch" userId="da61e957-a181-4154-8936-cbcec0dcffa3" providerId="ADAL" clId="{43B1D63A-04CA-4209-A859-0604CCAF7284}" dt="2025-11-05T20:57:22.127" v="11" actId="478"/>
          <ac:picMkLst>
            <pc:docMk/>
            <pc:sldMk cId="479717910" sldId="256"/>
            <ac:picMk id="11" creationId="{9A2E2264-C1C3-48C5-B458-F3516E710D87}"/>
          </ac:picMkLst>
        </pc:picChg>
        <pc:picChg chg="add mod">
          <ac:chgData name="Jade Gooch" userId="da61e957-a181-4154-8936-cbcec0dcffa3" providerId="ADAL" clId="{43B1D63A-04CA-4209-A859-0604CCAF7284}" dt="2025-11-05T21:00:27.294" v="38" actId="1076"/>
          <ac:picMkLst>
            <pc:docMk/>
            <pc:sldMk cId="479717910" sldId="256"/>
            <ac:picMk id="12" creationId="{42228C02-1410-424C-97D2-BCF64CCB7367}"/>
          </ac:picMkLst>
        </pc:picChg>
        <pc:picChg chg="del">
          <ac:chgData name="Jade Gooch" userId="da61e957-a181-4154-8936-cbcec0dcffa3" providerId="ADAL" clId="{43B1D63A-04CA-4209-A859-0604CCAF7284}" dt="2025-11-05T20:57:25.604" v="13" actId="478"/>
          <ac:picMkLst>
            <pc:docMk/>
            <pc:sldMk cId="479717910" sldId="256"/>
            <ac:picMk id="14" creationId="{8C866895-AB06-48C8-A85D-F5D9BE8F3F40}"/>
          </ac:picMkLst>
        </pc:picChg>
        <pc:picChg chg="add mod">
          <ac:chgData name="Jade Gooch" userId="da61e957-a181-4154-8936-cbcec0dcffa3" providerId="ADAL" clId="{43B1D63A-04CA-4209-A859-0604CCAF7284}" dt="2025-11-05T21:00:24.247" v="37" actId="1076"/>
          <ac:picMkLst>
            <pc:docMk/>
            <pc:sldMk cId="479717910" sldId="256"/>
            <ac:picMk id="15" creationId="{2ADA1F3A-693C-467F-8656-F40F50B2064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05/11/2025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05/11/2025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07.11.25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The children have settled straight back into our school routines. We had such a lovely morning on Wednesday when we had a visit from Little City. The children really enjoyed exploring all the different areas and played beautifully together. The lady running the event couldn’t believe how settled they were and how nicely they played. She couldn’t believe they had only been at school for 8 weeks. We are really proud of them. </a:t>
            </a:r>
          </a:p>
        </p:txBody>
      </p:sp>
      <p:pic>
        <p:nvPicPr>
          <p:cNvPr id="5" name="Picture 4">
            <a:extLst>
              <a:ext uri="{FF2B5EF4-FFF2-40B4-BE49-F238E27FC236}">
                <a16:creationId xmlns:a16="http://schemas.microsoft.com/office/drawing/2014/main" id="{FE1386D5-67D1-4370-8BFE-2EC00A76EC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869" y="2480504"/>
            <a:ext cx="2318394" cy="2778977"/>
          </a:xfrm>
          <a:prstGeom prst="rect">
            <a:avLst/>
          </a:prstGeom>
        </p:spPr>
      </p:pic>
      <p:pic>
        <p:nvPicPr>
          <p:cNvPr id="8" name="Picture 7">
            <a:extLst>
              <a:ext uri="{FF2B5EF4-FFF2-40B4-BE49-F238E27FC236}">
                <a16:creationId xmlns:a16="http://schemas.microsoft.com/office/drawing/2014/main" id="{BA0A7A19-78C8-4F35-8849-4036EAA326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6325" y="2480504"/>
            <a:ext cx="2318394" cy="2828443"/>
          </a:xfrm>
          <a:prstGeom prst="rect">
            <a:avLst/>
          </a:prstGeom>
        </p:spPr>
      </p:pic>
      <p:pic>
        <p:nvPicPr>
          <p:cNvPr id="12" name="Picture 11">
            <a:extLst>
              <a:ext uri="{FF2B5EF4-FFF2-40B4-BE49-F238E27FC236}">
                <a16:creationId xmlns:a16="http://schemas.microsoft.com/office/drawing/2014/main" id="{42228C02-1410-424C-97D2-BCF64CCB73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7723" y="3722595"/>
            <a:ext cx="2304449" cy="2828443"/>
          </a:xfrm>
          <a:prstGeom prst="rect">
            <a:avLst/>
          </a:prstGeom>
        </p:spPr>
      </p:pic>
      <p:pic>
        <p:nvPicPr>
          <p:cNvPr id="15" name="Picture 14">
            <a:extLst>
              <a:ext uri="{FF2B5EF4-FFF2-40B4-BE49-F238E27FC236}">
                <a16:creationId xmlns:a16="http://schemas.microsoft.com/office/drawing/2014/main" id="{2ADA1F3A-693C-467F-8656-F40F50B206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2059" y="3722595"/>
            <a:ext cx="2318394" cy="2828443"/>
          </a:xfrm>
          <a:prstGeom prst="rect">
            <a:avLst/>
          </a:prstGeom>
        </p:spPr>
      </p:pic>
      <p:sp>
        <p:nvSpPr>
          <p:cNvPr id="16" name="TextBox 15">
            <a:extLst>
              <a:ext uri="{FF2B5EF4-FFF2-40B4-BE49-F238E27FC236}">
                <a16:creationId xmlns:a16="http://schemas.microsoft.com/office/drawing/2014/main" id="{82998CE4-0B0F-44E4-A0C2-491A3B6DF01F}"/>
              </a:ext>
            </a:extLst>
          </p:cNvPr>
          <p:cNvSpPr txBox="1"/>
          <p:nvPr/>
        </p:nvSpPr>
        <p:spPr>
          <a:xfrm>
            <a:off x="471869" y="5540188"/>
            <a:ext cx="5312409"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Sound cards:</a:t>
            </a:r>
          </a:p>
          <a:p>
            <a:pPr algn="ctr"/>
            <a:r>
              <a:rPr lang="en-GB" sz="1600" dirty="0">
                <a:latin typeface="SassoonCRInfantMedium" panose="00000500000000000000" pitchFamily="2" charset="0"/>
              </a:rPr>
              <a:t>Please continue to practise recognising the sounds we have learnt so far. The ones children are confident with can also be used to create words e.g. sat, pat, pin. </a:t>
            </a:r>
          </a:p>
        </p:txBody>
      </p:sp>
      <p:sp>
        <p:nvSpPr>
          <p:cNvPr id="17" name="TextBox 16">
            <a:extLst>
              <a:ext uri="{FF2B5EF4-FFF2-40B4-BE49-F238E27FC236}">
                <a16:creationId xmlns:a16="http://schemas.microsoft.com/office/drawing/2014/main" id="{8281AFAE-60BC-465B-8621-E7247447141E}"/>
              </a:ext>
            </a:extLst>
          </p:cNvPr>
          <p:cNvSpPr txBox="1"/>
          <p:nvPr/>
        </p:nvSpPr>
        <p:spPr>
          <a:xfrm>
            <a:off x="5953125" y="2520203"/>
            <a:ext cx="5697328"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Helmets: </a:t>
            </a:r>
          </a:p>
          <a:p>
            <a:pPr algn="ctr"/>
            <a:r>
              <a:rPr lang="en-GB" sz="1600" dirty="0">
                <a:latin typeface="SassoonCRInfantMedium" panose="00000500000000000000" pitchFamily="2" charset="0"/>
              </a:rPr>
              <a:t>Please make sure your child has their helmet in school. Weather permitting we will try to still get out on them at least once a week. </a:t>
            </a:r>
          </a:p>
        </p:txBody>
      </p:sp>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960</TotalTime>
  <Words>152</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33</cp:revision>
  <dcterms:created xsi:type="dcterms:W3CDTF">2025-01-23T14:35:00Z</dcterms:created>
  <dcterms:modified xsi:type="dcterms:W3CDTF">2025-11-05T21:08:03Z</dcterms:modified>
</cp:coreProperties>
</file>