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60905787-2481-45E9-93B5-200CA37DD0C7}"/>
    <pc:docChg chg="custSel modSld">
      <pc:chgData name="Jade Gooch" userId="da61e957-a181-4154-8936-cbcec0dcffa3" providerId="ADAL" clId="{60905787-2481-45E9-93B5-200CA37DD0C7}" dt="2026-01-29T20:35:39.166" v="618" actId="1076"/>
      <pc:docMkLst>
        <pc:docMk/>
      </pc:docMkLst>
      <pc:sldChg chg="addSp delSp modSp mod">
        <pc:chgData name="Jade Gooch" userId="da61e957-a181-4154-8936-cbcec0dcffa3" providerId="ADAL" clId="{60905787-2481-45E9-93B5-200CA37DD0C7}" dt="2026-01-29T20:35:39.166" v="618" actId="1076"/>
        <pc:sldMkLst>
          <pc:docMk/>
          <pc:sldMk cId="479717910" sldId="256"/>
        </pc:sldMkLst>
        <pc:spChg chg="mod">
          <ac:chgData name="Jade Gooch" userId="da61e957-a181-4154-8936-cbcec0dcffa3" providerId="ADAL" clId="{60905787-2481-45E9-93B5-200CA37DD0C7}" dt="2026-01-29T20:35:39.166" v="618" actId="1076"/>
          <ac:spMkLst>
            <pc:docMk/>
            <pc:sldMk cId="479717910" sldId="256"/>
            <ac:spMk id="2" creationId="{D032FF4C-0609-4F86-BB76-DE45AEAAA0CF}"/>
          </ac:spMkLst>
        </pc:spChg>
        <pc:spChg chg="mod">
          <ac:chgData name="Jade Gooch" userId="da61e957-a181-4154-8936-cbcec0dcffa3" providerId="ADAL" clId="{60905787-2481-45E9-93B5-200CA37DD0C7}" dt="2026-01-29T20:22:36.616" v="3" actId="20577"/>
          <ac:spMkLst>
            <pc:docMk/>
            <pc:sldMk cId="479717910" sldId="256"/>
            <ac:spMk id="4" creationId="{D459FFAB-B46F-47F1-B7F5-8E6D5B69C18D}"/>
          </ac:spMkLst>
        </pc:spChg>
        <pc:spChg chg="mod">
          <ac:chgData name="Jade Gooch" userId="da61e957-a181-4154-8936-cbcec0dcffa3" providerId="ADAL" clId="{60905787-2481-45E9-93B5-200CA37DD0C7}" dt="2026-01-29T20:32:59.102" v="398" actId="1076"/>
          <ac:spMkLst>
            <pc:docMk/>
            <pc:sldMk cId="479717910" sldId="256"/>
            <ac:spMk id="9" creationId="{90050ABF-6993-4BFE-B4B9-D29F72B3110D}"/>
          </ac:spMkLst>
        </pc:spChg>
        <pc:picChg chg="del">
          <ac:chgData name="Jade Gooch" userId="da61e957-a181-4154-8936-cbcec0dcffa3" providerId="ADAL" clId="{60905787-2481-45E9-93B5-200CA37DD0C7}" dt="2026-01-29T20:24:05.589" v="6" actId="478"/>
          <ac:picMkLst>
            <pc:docMk/>
            <pc:sldMk cId="479717910" sldId="256"/>
            <ac:picMk id="5" creationId="{EEB2CD6C-50E3-4D1A-B82D-488195E64C2C}"/>
          </ac:picMkLst>
        </pc:picChg>
        <pc:picChg chg="add mod">
          <ac:chgData name="Jade Gooch" userId="da61e957-a181-4154-8936-cbcec0dcffa3" providerId="ADAL" clId="{60905787-2481-45E9-93B5-200CA37DD0C7}" dt="2026-01-29T20:24:56.604" v="11" actId="1076"/>
          <ac:picMkLst>
            <pc:docMk/>
            <pc:sldMk cId="479717910" sldId="256"/>
            <ac:picMk id="6" creationId="{FFD4D845-826F-41FC-B4E8-AC55CFFFBE6F}"/>
          </ac:picMkLst>
        </pc:picChg>
        <pc:picChg chg="del">
          <ac:chgData name="Jade Gooch" userId="da61e957-a181-4154-8936-cbcec0dcffa3" providerId="ADAL" clId="{60905787-2481-45E9-93B5-200CA37DD0C7}" dt="2026-01-29T20:24:03.663" v="5" actId="478"/>
          <ac:picMkLst>
            <pc:docMk/>
            <pc:sldMk cId="479717910" sldId="256"/>
            <ac:picMk id="8" creationId="{084BDADF-0B95-4B3A-BB8C-E1F052833ADB}"/>
          </ac:picMkLst>
        </pc:picChg>
        <pc:picChg chg="add mod">
          <ac:chgData name="Jade Gooch" userId="da61e957-a181-4154-8936-cbcec0dcffa3" providerId="ADAL" clId="{60905787-2481-45E9-93B5-200CA37DD0C7}" dt="2026-01-29T20:30:46.957" v="30" actId="1076"/>
          <ac:picMkLst>
            <pc:docMk/>
            <pc:sldMk cId="479717910" sldId="256"/>
            <ac:picMk id="10" creationId="{A68625D0-7D56-44A1-B8E7-CCB114E7FB0F}"/>
          </ac:picMkLst>
        </pc:picChg>
        <pc:picChg chg="del">
          <ac:chgData name="Jade Gooch" userId="da61e957-a181-4154-8936-cbcec0dcffa3" providerId="ADAL" clId="{60905787-2481-45E9-93B5-200CA37DD0C7}" dt="2026-01-29T20:24:07.511" v="7" actId="478"/>
          <ac:picMkLst>
            <pc:docMk/>
            <pc:sldMk cId="479717910" sldId="256"/>
            <ac:picMk id="12" creationId="{9E941088-74F2-4C12-BA28-7C6A4BF53358}"/>
          </ac:picMkLst>
        </pc:picChg>
        <pc:picChg chg="add mod">
          <ac:chgData name="Jade Gooch" userId="da61e957-a181-4154-8936-cbcec0dcffa3" providerId="ADAL" clId="{60905787-2481-45E9-93B5-200CA37DD0C7}" dt="2026-01-29T20:30:43.529" v="29" actId="1076"/>
          <ac:picMkLst>
            <pc:docMk/>
            <pc:sldMk cId="479717910" sldId="256"/>
            <ac:picMk id="13" creationId="{901812B2-FB04-418D-B01F-416CCD61D043}"/>
          </ac:picMkLst>
        </pc:picChg>
        <pc:picChg chg="del">
          <ac:chgData name="Jade Gooch" userId="da61e957-a181-4154-8936-cbcec0dcffa3" providerId="ADAL" clId="{60905787-2481-45E9-93B5-200CA37DD0C7}" dt="2026-01-29T20:24:09.087" v="8" actId="478"/>
          <ac:picMkLst>
            <pc:docMk/>
            <pc:sldMk cId="479717910" sldId="256"/>
            <ac:picMk id="14" creationId="{B855FB80-0DE4-4EAB-B541-C59699E8F01D}"/>
          </ac:picMkLst>
        </pc:picChg>
        <pc:picChg chg="add mod">
          <ac:chgData name="Jade Gooch" userId="da61e957-a181-4154-8936-cbcec0dcffa3" providerId="ADAL" clId="{60905787-2481-45E9-93B5-200CA37DD0C7}" dt="2026-01-29T20:30:39.803" v="28" actId="1076"/>
          <ac:picMkLst>
            <pc:docMk/>
            <pc:sldMk cId="479717910" sldId="256"/>
            <ac:picMk id="16" creationId="{94855CCB-E978-4A2F-8CBA-55CDF147F930}"/>
          </ac:picMkLst>
        </pc:picChg>
        <pc:picChg chg="del">
          <ac:chgData name="Jade Gooch" userId="da61e957-a181-4154-8936-cbcec0dcffa3" providerId="ADAL" clId="{60905787-2481-45E9-93B5-200CA37DD0C7}" dt="2026-01-29T20:24:58.706" v="12" actId="478"/>
          <ac:picMkLst>
            <pc:docMk/>
            <pc:sldMk cId="479717910" sldId="256"/>
            <ac:picMk id="18" creationId="{50C4AEE6-B6C5-4E07-BD27-65EA1AB15C3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29/01/2026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29/01/2026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29/01/2026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29/01/2026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29/01/2026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29/01/2026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29/01/2026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29/01/2026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29/01/2026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29/01/2026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29/01/2026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29/01/2026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30.01.26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918137" y="5288339"/>
            <a:ext cx="6061722" cy="107721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Dinosaur Park Trip: </a:t>
            </a:r>
          </a:p>
          <a:p>
            <a:pPr algn="ctr"/>
            <a:r>
              <a:rPr lang="en-GB" sz="1600" dirty="0">
                <a:latin typeface="SassoonCRInfantMedium" panose="00000500000000000000" pitchFamily="2" charset="0"/>
              </a:rPr>
              <a:t>Next week a letter will come out about our trip to the Dinosaur Park, later this term. Please ensure consent and payment is made via school money. </a:t>
            </a:r>
          </a:p>
        </p:txBody>
      </p:sp>
      <p:sp>
        <p:nvSpPr>
          <p:cNvPr id="2" name="TextBox 1">
            <a:extLst>
              <a:ext uri="{FF2B5EF4-FFF2-40B4-BE49-F238E27FC236}">
                <a16:creationId xmlns:a16="http://schemas.microsoft.com/office/drawing/2014/main" id="{D032FF4C-0609-4F86-BB76-DE45AEAAA0CF}"/>
              </a:ext>
            </a:extLst>
          </p:cNvPr>
          <p:cNvSpPr txBox="1"/>
          <p:nvPr/>
        </p:nvSpPr>
        <p:spPr>
          <a:xfrm>
            <a:off x="265049" y="1351980"/>
            <a:ext cx="11306175" cy="830997"/>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This week we have continued our learning on castles. The children became knights at the beginning of the week when they had a go at jousting. They all gave it a good go and we think they would have been brave and bold knights. We have also been busy measuring things this week. The children have been learning about capacity and mass. </a:t>
            </a:r>
          </a:p>
        </p:txBody>
      </p:sp>
      <p:sp>
        <p:nvSpPr>
          <p:cNvPr id="17" name="TextBox 16">
            <a:extLst>
              <a:ext uri="{FF2B5EF4-FFF2-40B4-BE49-F238E27FC236}">
                <a16:creationId xmlns:a16="http://schemas.microsoft.com/office/drawing/2014/main" id="{5DBBBE64-9B9F-4D7F-B84E-A5FC4F126C1D}"/>
              </a:ext>
            </a:extLst>
          </p:cNvPr>
          <p:cNvSpPr txBox="1"/>
          <p:nvPr/>
        </p:nvSpPr>
        <p:spPr>
          <a:xfrm>
            <a:off x="212141" y="5042118"/>
            <a:ext cx="5514975"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Reading and Sound Cards: </a:t>
            </a:r>
          </a:p>
          <a:p>
            <a:pPr algn="ctr"/>
            <a:r>
              <a:rPr lang="en-GB" sz="1600" dirty="0">
                <a:latin typeface="SassoonCRInfantMedium" panose="00000500000000000000" pitchFamily="2" charset="0"/>
              </a:rPr>
              <a:t>Please ensure children are reading their book at home. We aim for them to read at home 3 times a week. Please write this in their communication book and we will make sure they get a sticker for their effort. Children can also practise their sound cards as well and this still counts as reading. </a:t>
            </a:r>
          </a:p>
        </p:txBody>
      </p:sp>
      <p:pic>
        <p:nvPicPr>
          <p:cNvPr id="6" name="Picture 5">
            <a:extLst>
              <a:ext uri="{FF2B5EF4-FFF2-40B4-BE49-F238E27FC236}">
                <a16:creationId xmlns:a16="http://schemas.microsoft.com/office/drawing/2014/main" id="{FFD4D845-826F-41FC-B4E8-AC55CFFFBE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842" y="2453477"/>
            <a:ext cx="2719786" cy="2366214"/>
          </a:xfrm>
          <a:prstGeom prst="rect">
            <a:avLst/>
          </a:prstGeom>
        </p:spPr>
      </p:pic>
      <p:pic>
        <p:nvPicPr>
          <p:cNvPr id="10" name="Picture 9">
            <a:extLst>
              <a:ext uri="{FF2B5EF4-FFF2-40B4-BE49-F238E27FC236}">
                <a16:creationId xmlns:a16="http://schemas.microsoft.com/office/drawing/2014/main" id="{A68625D0-7D56-44A1-B8E7-CCB114E7FB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76242" y="2434864"/>
            <a:ext cx="1981583" cy="2432255"/>
          </a:xfrm>
          <a:prstGeom prst="rect">
            <a:avLst/>
          </a:prstGeom>
        </p:spPr>
      </p:pic>
      <p:pic>
        <p:nvPicPr>
          <p:cNvPr id="13" name="Picture 12">
            <a:extLst>
              <a:ext uri="{FF2B5EF4-FFF2-40B4-BE49-F238E27FC236}">
                <a16:creationId xmlns:a16="http://schemas.microsoft.com/office/drawing/2014/main" id="{901812B2-FB04-418D-B01F-416CCD61D0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2409812"/>
            <a:ext cx="2089739" cy="2518911"/>
          </a:xfrm>
          <a:prstGeom prst="rect">
            <a:avLst/>
          </a:prstGeom>
        </p:spPr>
      </p:pic>
      <p:pic>
        <p:nvPicPr>
          <p:cNvPr id="16" name="Picture 15">
            <a:extLst>
              <a:ext uri="{FF2B5EF4-FFF2-40B4-BE49-F238E27FC236}">
                <a16:creationId xmlns:a16="http://schemas.microsoft.com/office/drawing/2014/main" id="{94855CCB-E978-4A2F-8CBA-55CDF147F93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15400" y="2414752"/>
            <a:ext cx="2594215" cy="2472480"/>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1130</TotalTime>
  <Words>169</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51</cp:revision>
  <dcterms:created xsi:type="dcterms:W3CDTF">2025-01-23T14:35:00Z</dcterms:created>
  <dcterms:modified xsi:type="dcterms:W3CDTF">2026-01-29T20:35:45Z</dcterms:modified>
</cp:coreProperties>
</file>