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73F4F9FA-EA79-4E40-B49C-53BB0A95CE1A}"/>
    <pc:docChg chg="custSel modSld">
      <pc:chgData name="Jade Gooch" userId="da61e957-a181-4154-8936-cbcec0dcffa3" providerId="ADAL" clId="{73F4F9FA-EA79-4E40-B49C-53BB0A95CE1A}" dt="2026-02-12T19:59:29.340" v="1314" actId="1076"/>
      <pc:docMkLst>
        <pc:docMk/>
      </pc:docMkLst>
      <pc:sldChg chg="addSp delSp modSp mod">
        <pc:chgData name="Jade Gooch" userId="da61e957-a181-4154-8936-cbcec0dcffa3" providerId="ADAL" clId="{73F4F9FA-EA79-4E40-B49C-53BB0A95CE1A}" dt="2026-02-12T19:59:29.340" v="1314" actId="1076"/>
        <pc:sldMkLst>
          <pc:docMk/>
          <pc:sldMk cId="479717910" sldId="256"/>
        </pc:sldMkLst>
        <pc:spChg chg="mod">
          <ac:chgData name="Jade Gooch" userId="da61e957-a181-4154-8936-cbcec0dcffa3" providerId="ADAL" clId="{73F4F9FA-EA79-4E40-B49C-53BB0A95CE1A}" dt="2026-02-12T19:56:16.733" v="611" actId="20577"/>
          <ac:spMkLst>
            <pc:docMk/>
            <pc:sldMk cId="479717910" sldId="256"/>
            <ac:spMk id="2" creationId="{D032FF4C-0609-4F86-BB76-DE45AEAAA0CF}"/>
          </ac:spMkLst>
        </pc:spChg>
        <pc:spChg chg="mod">
          <ac:chgData name="Jade Gooch" userId="da61e957-a181-4154-8936-cbcec0dcffa3" providerId="ADAL" clId="{73F4F9FA-EA79-4E40-B49C-53BB0A95CE1A}" dt="2026-02-12T19:49:52.375" v="3" actId="20577"/>
          <ac:spMkLst>
            <pc:docMk/>
            <pc:sldMk cId="479717910" sldId="256"/>
            <ac:spMk id="4" creationId="{D459FFAB-B46F-47F1-B7F5-8E6D5B69C18D}"/>
          </ac:spMkLst>
        </pc:spChg>
        <pc:spChg chg="mod">
          <ac:chgData name="Jade Gooch" userId="da61e957-a181-4154-8936-cbcec0dcffa3" providerId="ADAL" clId="{73F4F9FA-EA79-4E40-B49C-53BB0A95CE1A}" dt="2026-02-12T19:59:29.340" v="1314" actId="1076"/>
          <ac:spMkLst>
            <pc:docMk/>
            <pc:sldMk cId="479717910" sldId="256"/>
            <ac:spMk id="9" creationId="{90050ABF-6993-4BFE-B4B9-D29F72B3110D}"/>
          </ac:spMkLst>
        </pc:spChg>
        <pc:spChg chg="mod">
          <ac:chgData name="Jade Gooch" userId="da61e957-a181-4154-8936-cbcec0dcffa3" providerId="ADAL" clId="{73F4F9FA-EA79-4E40-B49C-53BB0A95CE1A}" dt="2026-02-12T19:57:55.561" v="974" actId="1076"/>
          <ac:spMkLst>
            <pc:docMk/>
            <pc:sldMk cId="479717910" sldId="256"/>
            <ac:spMk id="17" creationId="{5DBBBE64-9B9F-4D7F-B84E-A5FC4F126C1D}"/>
          </ac:spMkLst>
        </pc:spChg>
        <pc:picChg chg="del">
          <ac:chgData name="Jade Gooch" userId="da61e957-a181-4154-8936-cbcec0dcffa3" providerId="ADAL" clId="{73F4F9FA-EA79-4E40-B49C-53BB0A95CE1A}" dt="2026-02-12T19:49:55.888" v="5" actId="478"/>
          <ac:picMkLst>
            <pc:docMk/>
            <pc:sldMk cId="479717910" sldId="256"/>
            <ac:picMk id="5" creationId="{5E43D8B4-091A-4000-A164-440CDFEC6DEC}"/>
          </ac:picMkLst>
        </pc:picChg>
        <pc:picChg chg="add mod">
          <ac:chgData name="Jade Gooch" userId="da61e957-a181-4154-8936-cbcec0dcffa3" providerId="ADAL" clId="{73F4F9FA-EA79-4E40-B49C-53BB0A95CE1A}" dt="2026-02-12T19:56:28.112" v="616" actId="1076"/>
          <ac:picMkLst>
            <pc:docMk/>
            <pc:sldMk cId="479717910" sldId="256"/>
            <ac:picMk id="6" creationId="{00997BCB-B707-450D-9438-9472179E3F7D}"/>
          </ac:picMkLst>
        </pc:picChg>
        <pc:picChg chg="del">
          <ac:chgData name="Jade Gooch" userId="da61e957-a181-4154-8936-cbcec0dcffa3" providerId="ADAL" clId="{73F4F9FA-EA79-4E40-B49C-53BB0A95CE1A}" dt="2026-02-12T19:49:59.425" v="7" actId="478"/>
          <ac:picMkLst>
            <pc:docMk/>
            <pc:sldMk cId="479717910" sldId="256"/>
            <ac:picMk id="8" creationId="{E449F3D4-DEFE-4187-858A-57D50E1BC205}"/>
          </ac:picMkLst>
        </pc:picChg>
        <pc:picChg chg="add mod">
          <ac:chgData name="Jade Gooch" userId="da61e957-a181-4154-8936-cbcec0dcffa3" providerId="ADAL" clId="{73F4F9FA-EA79-4E40-B49C-53BB0A95CE1A}" dt="2026-02-12T19:56:31.326" v="617" actId="1076"/>
          <ac:picMkLst>
            <pc:docMk/>
            <pc:sldMk cId="479717910" sldId="256"/>
            <ac:picMk id="10" creationId="{CFA9A683-9858-4A1C-B66D-B0C656F5BA3E}"/>
          </ac:picMkLst>
        </pc:picChg>
        <pc:picChg chg="del">
          <ac:chgData name="Jade Gooch" userId="da61e957-a181-4154-8936-cbcec0dcffa3" providerId="ADAL" clId="{73F4F9FA-EA79-4E40-B49C-53BB0A95CE1A}" dt="2026-02-12T19:49:57.937" v="6" actId="478"/>
          <ac:picMkLst>
            <pc:docMk/>
            <pc:sldMk cId="479717910" sldId="256"/>
            <ac:picMk id="12" creationId="{0130A151-3605-43A1-80AC-A37DA98B3699}"/>
          </ac:picMkLst>
        </pc:picChg>
        <pc:picChg chg="add mod">
          <ac:chgData name="Jade Gooch" userId="da61e957-a181-4154-8936-cbcec0dcffa3" providerId="ADAL" clId="{73F4F9FA-EA79-4E40-B49C-53BB0A95CE1A}" dt="2026-02-12T19:56:26.580" v="615" actId="1076"/>
          <ac:picMkLst>
            <pc:docMk/>
            <pc:sldMk cId="479717910" sldId="256"/>
            <ac:picMk id="13" creationId="{90D2DAB6-DEAF-4F55-9A32-8B62DC670F37}"/>
          </ac:picMkLst>
        </pc:picChg>
        <pc:picChg chg="del">
          <ac:chgData name="Jade Gooch" userId="da61e957-a181-4154-8936-cbcec0dcffa3" providerId="ADAL" clId="{73F4F9FA-EA79-4E40-B49C-53BB0A95CE1A}" dt="2026-02-12T19:49:54.445" v="4" actId="478"/>
          <ac:picMkLst>
            <pc:docMk/>
            <pc:sldMk cId="479717910" sldId="256"/>
            <ac:picMk id="15" creationId="{1FDABFB2-E5B7-44F9-89D4-904B5B2E1EC8}"/>
          </ac:picMkLst>
        </pc:picChg>
        <pc:picChg chg="add mod">
          <ac:chgData name="Jade Gooch" userId="da61e957-a181-4154-8936-cbcec0dcffa3" providerId="ADAL" clId="{73F4F9FA-EA79-4E40-B49C-53BB0A95CE1A}" dt="2026-02-12T19:56:24.686" v="614" actId="1076"/>
          <ac:picMkLst>
            <pc:docMk/>
            <pc:sldMk cId="479717910" sldId="256"/>
            <ac:picMk id="16" creationId="{A7216286-5D0B-48F0-A94E-0F064C0D89C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12/02/2026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12/02/2026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12.02.26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832412" y="5353586"/>
            <a:ext cx="6061722" cy="1323439"/>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Eat a Rainbow Sponsorship: </a:t>
            </a:r>
          </a:p>
          <a:p>
            <a:pPr algn="ctr"/>
            <a:r>
              <a:rPr lang="en-GB" sz="1600" dirty="0">
                <a:latin typeface="SassoonCRInfantMedium" panose="00000500000000000000" pitchFamily="2" charset="0"/>
              </a:rPr>
              <a:t>The Friends of Hingham Primary School have sent home a sponsorship form this week, encouraging children to eat all the colours of the rainbow. Please check the communication folders as all children went home with a sponsorship form. </a:t>
            </a:r>
          </a:p>
        </p:txBody>
      </p:sp>
      <p:sp>
        <p:nvSpPr>
          <p:cNvPr id="2" name="TextBox 1">
            <a:extLst>
              <a:ext uri="{FF2B5EF4-FFF2-40B4-BE49-F238E27FC236}">
                <a16:creationId xmlns:a16="http://schemas.microsoft.com/office/drawing/2014/main" id="{D032FF4C-0609-4F86-BB76-DE45AEAAA0CF}"/>
              </a:ext>
            </a:extLst>
          </p:cNvPr>
          <p:cNvSpPr txBox="1"/>
          <p:nvPr/>
        </p:nvSpPr>
        <p:spPr>
          <a:xfrm>
            <a:off x="265049" y="1351980"/>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the children have been learning about Chinese New Year. They have enjoyed learning about how people celebrate Chinese New Year and liked learning about the different zodiac animals. The children were very keen to learn about the year they were born and which zodiac animal this made them. The children were also very brave and stood up in front of Kingfisher class and told them a fact that they have learnt about castles. We are so proud of how well they did.</a:t>
            </a:r>
          </a:p>
        </p:txBody>
      </p:sp>
      <p:sp>
        <p:nvSpPr>
          <p:cNvPr id="17" name="TextBox 16">
            <a:extLst>
              <a:ext uri="{FF2B5EF4-FFF2-40B4-BE49-F238E27FC236}">
                <a16:creationId xmlns:a16="http://schemas.microsoft.com/office/drawing/2014/main" id="{5DBBBE64-9B9F-4D7F-B84E-A5FC4F126C1D}"/>
              </a:ext>
            </a:extLst>
          </p:cNvPr>
          <p:cNvSpPr txBox="1"/>
          <p:nvPr/>
        </p:nvSpPr>
        <p:spPr>
          <a:xfrm>
            <a:off x="157206" y="4951263"/>
            <a:ext cx="5514975" cy="1815882"/>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and Sound Cards: </a:t>
            </a:r>
          </a:p>
          <a:p>
            <a:pPr algn="ctr"/>
            <a:r>
              <a:rPr lang="en-GB" sz="1600" dirty="0">
                <a:latin typeface="SassoonCRInfantMedium" panose="00000500000000000000" pitchFamily="2" charset="0"/>
              </a:rPr>
              <a:t>Over the half term please continue to read and share stories with your child. We will look at the communication books when we return and give out stickers as needed. They can also practice their sound cards and use these to make words to read. This counts as reading as well so please record it in the communication books. </a:t>
            </a:r>
          </a:p>
        </p:txBody>
      </p:sp>
      <p:pic>
        <p:nvPicPr>
          <p:cNvPr id="6" name="Picture 5">
            <a:extLst>
              <a:ext uri="{FF2B5EF4-FFF2-40B4-BE49-F238E27FC236}">
                <a16:creationId xmlns:a16="http://schemas.microsoft.com/office/drawing/2014/main" id="{00997BCB-B707-450D-9438-9472179E3F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7647" y="2571916"/>
            <a:ext cx="2899469" cy="2234665"/>
          </a:xfrm>
          <a:prstGeom prst="rect">
            <a:avLst/>
          </a:prstGeom>
        </p:spPr>
      </p:pic>
      <p:pic>
        <p:nvPicPr>
          <p:cNvPr id="10" name="Picture 9">
            <a:extLst>
              <a:ext uri="{FF2B5EF4-FFF2-40B4-BE49-F238E27FC236}">
                <a16:creationId xmlns:a16="http://schemas.microsoft.com/office/drawing/2014/main" id="{CFA9A683-9858-4A1C-B66D-B0C656F5BA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168" y="2494940"/>
            <a:ext cx="1790567" cy="2388616"/>
          </a:xfrm>
          <a:prstGeom prst="rect">
            <a:avLst/>
          </a:prstGeom>
        </p:spPr>
      </p:pic>
      <p:pic>
        <p:nvPicPr>
          <p:cNvPr id="13" name="Picture 12">
            <a:extLst>
              <a:ext uri="{FF2B5EF4-FFF2-40B4-BE49-F238E27FC236}">
                <a16:creationId xmlns:a16="http://schemas.microsoft.com/office/drawing/2014/main" id="{90D2DAB6-DEAF-4F55-9A32-8B62DC670F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8338" y="2643598"/>
            <a:ext cx="2281663" cy="2463767"/>
          </a:xfrm>
          <a:prstGeom prst="rect">
            <a:avLst/>
          </a:prstGeom>
        </p:spPr>
      </p:pic>
      <p:pic>
        <p:nvPicPr>
          <p:cNvPr id="16" name="Picture 15">
            <a:extLst>
              <a:ext uri="{FF2B5EF4-FFF2-40B4-BE49-F238E27FC236}">
                <a16:creationId xmlns:a16="http://schemas.microsoft.com/office/drawing/2014/main" id="{A7216286-5D0B-48F0-A94E-0F064C0D89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31223" y="2571916"/>
            <a:ext cx="2117505" cy="2700230"/>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1154</TotalTime>
  <Words>207</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55</cp:revision>
  <dcterms:created xsi:type="dcterms:W3CDTF">2025-01-23T14:35:00Z</dcterms:created>
  <dcterms:modified xsi:type="dcterms:W3CDTF">2026-02-12T19:59:31Z</dcterms:modified>
</cp:coreProperties>
</file>