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C1FF1751-5B8C-4355-B8F5-DD970D86418C}"/>
    <pc:docChg chg="custSel modSld">
      <pc:chgData name="Jade Gooch" userId="da61e957-a181-4154-8936-cbcec0dcffa3" providerId="ADAL" clId="{C1FF1751-5B8C-4355-B8F5-DD970D86418C}" dt="2025-12-04T09:39:59.942" v="874" actId="1076"/>
      <pc:docMkLst>
        <pc:docMk/>
      </pc:docMkLst>
      <pc:sldChg chg="addSp delSp modSp mod">
        <pc:chgData name="Jade Gooch" userId="da61e957-a181-4154-8936-cbcec0dcffa3" providerId="ADAL" clId="{C1FF1751-5B8C-4355-B8F5-DD970D86418C}" dt="2025-12-04T09:39:59.942" v="874" actId="1076"/>
        <pc:sldMkLst>
          <pc:docMk/>
          <pc:sldMk cId="479717910" sldId="256"/>
        </pc:sldMkLst>
        <pc:spChg chg="mod">
          <ac:chgData name="Jade Gooch" userId="da61e957-a181-4154-8936-cbcec0dcffa3" providerId="ADAL" clId="{C1FF1751-5B8C-4355-B8F5-DD970D86418C}" dt="2025-12-03T21:50:33.756" v="851" actId="20577"/>
          <ac:spMkLst>
            <pc:docMk/>
            <pc:sldMk cId="479717910" sldId="256"/>
            <ac:spMk id="2" creationId="{D032FF4C-0609-4F86-BB76-DE45AEAAA0CF}"/>
          </ac:spMkLst>
        </pc:spChg>
        <pc:spChg chg="mod">
          <ac:chgData name="Jade Gooch" userId="da61e957-a181-4154-8936-cbcec0dcffa3" providerId="ADAL" clId="{C1FF1751-5B8C-4355-B8F5-DD970D86418C}" dt="2025-12-03T21:06:27.272" v="12" actId="20577"/>
          <ac:spMkLst>
            <pc:docMk/>
            <pc:sldMk cId="479717910" sldId="256"/>
            <ac:spMk id="4" creationId="{D459FFAB-B46F-47F1-B7F5-8E6D5B69C18D}"/>
          </ac:spMkLst>
        </pc:spChg>
        <pc:spChg chg="mod">
          <ac:chgData name="Jade Gooch" userId="da61e957-a181-4154-8936-cbcec0dcffa3" providerId="ADAL" clId="{C1FF1751-5B8C-4355-B8F5-DD970D86418C}" dt="2025-12-03T21:47:16.739" v="540" actId="1076"/>
          <ac:spMkLst>
            <pc:docMk/>
            <pc:sldMk cId="479717910" sldId="256"/>
            <ac:spMk id="9" creationId="{90050ABF-6993-4BFE-B4B9-D29F72B3110D}"/>
          </ac:spMkLst>
        </pc:spChg>
        <pc:spChg chg="del mod">
          <ac:chgData name="Jade Gooch" userId="da61e957-a181-4154-8936-cbcec0dcffa3" providerId="ADAL" clId="{C1FF1751-5B8C-4355-B8F5-DD970D86418C}" dt="2025-12-03T21:50:38.593" v="852" actId="478"/>
          <ac:spMkLst>
            <pc:docMk/>
            <pc:sldMk cId="479717910" sldId="256"/>
            <ac:spMk id="15" creationId="{943CBA1E-B283-4BAC-81B7-81161AB5F135}"/>
          </ac:spMkLst>
        </pc:spChg>
        <pc:picChg chg="add mod">
          <ac:chgData name="Jade Gooch" userId="da61e957-a181-4154-8936-cbcec0dcffa3" providerId="ADAL" clId="{C1FF1751-5B8C-4355-B8F5-DD970D86418C}" dt="2025-12-04T09:39:59.942" v="874" actId="1076"/>
          <ac:picMkLst>
            <pc:docMk/>
            <pc:sldMk cId="479717910" sldId="256"/>
            <ac:picMk id="5" creationId="{3371BD2F-561A-485B-A5F8-A75D1D8D0351}"/>
          </ac:picMkLst>
        </pc:picChg>
        <pc:picChg chg="del">
          <ac:chgData name="Jade Gooch" userId="da61e957-a181-4154-8936-cbcec0dcffa3" providerId="ADAL" clId="{C1FF1751-5B8C-4355-B8F5-DD970D86418C}" dt="2025-12-03T21:06:30.005" v="13" actId="478"/>
          <ac:picMkLst>
            <pc:docMk/>
            <pc:sldMk cId="479717910" sldId="256"/>
            <ac:picMk id="5" creationId="{EB273AF1-48E8-488F-BF0A-680F5CF3D5A9}"/>
          </ac:picMkLst>
        </pc:picChg>
        <pc:picChg chg="add mod">
          <ac:chgData name="Jade Gooch" userId="da61e957-a181-4154-8936-cbcec0dcffa3" providerId="ADAL" clId="{C1FF1751-5B8C-4355-B8F5-DD970D86418C}" dt="2025-12-03T21:47:19.211" v="541" actId="1076"/>
          <ac:picMkLst>
            <pc:docMk/>
            <pc:sldMk cId="479717910" sldId="256"/>
            <ac:picMk id="6" creationId="{EF55E661-8DBE-482F-A149-9DF7122878FF}"/>
          </ac:picMkLst>
        </pc:picChg>
        <pc:picChg chg="del">
          <ac:chgData name="Jade Gooch" userId="da61e957-a181-4154-8936-cbcec0dcffa3" providerId="ADAL" clId="{C1FF1751-5B8C-4355-B8F5-DD970D86418C}" dt="2025-12-03T21:06:33.865" v="17" actId="478"/>
          <ac:picMkLst>
            <pc:docMk/>
            <pc:sldMk cId="479717910" sldId="256"/>
            <ac:picMk id="7" creationId="{027AC024-EE0E-42FA-B8A0-75A0FD858BBD}"/>
          </ac:picMkLst>
        </pc:picChg>
        <pc:picChg chg="del">
          <ac:chgData name="Jade Gooch" userId="da61e957-a181-4154-8936-cbcec0dcffa3" providerId="ADAL" clId="{C1FF1751-5B8C-4355-B8F5-DD970D86418C}" dt="2025-12-03T21:06:31.067" v="14" actId="478"/>
          <ac:picMkLst>
            <pc:docMk/>
            <pc:sldMk cId="479717910" sldId="256"/>
            <ac:picMk id="10" creationId="{7C91CA15-53F8-45BD-BCBB-EBC9C9858B54}"/>
          </ac:picMkLst>
        </pc:picChg>
        <pc:picChg chg="add mod">
          <ac:chgData name="Jade Gooch" userId="da61e957-a181-4154-8936-cbcec0dcffa3" providerId="ADAL" clId="{C1FF1751-5B8C-4355-B8F5-DD970D86418C}" dt="2025-12-03T21:51:03.117" v="860" actId="1076"/>
          <ac:picMkLst>
            <pc:docMk/>
            <pc:sldMk cId="479717910" sldId="256"/>
            <ac:picMk id="11" creationId="{0B72CA15-0ACE-4706-BDE4-11EBF8900588}"/>
          </ac:picMkLst>
        </pc:picChg>
        <pc:picChg chg="del">
          <ac:chgData name="Jade Gooch" userId="da61e957-a181-4154-8936-cbcec0dcffa3" providerId="ADAL" clId="{C1FF1751-5B8C-4355-B8F5-DD970D86418C}" dt="2025-12-03T21:06:31.964" v="15" actId="478"/>
          <ac:picMkLst>
            <pc:docMk/>
            <pc:sldMk cId="479717910" sldId="256"/>
            <ac:picMk id="12" creationId="{7BD42F93-4F57-4634-8085-D70088E9C6A6}"/>
          </ac:picMkLst>
        </pc:picChg>
        <pc:picChg chg="del">
          <ac:chgData name="Jade Gooch" userId="da61e957-a181-4154-8936-cbcec0dcffa3" providerId="ADAL" clId="{C1FF1751-5B8C-4355-B8F5-DD970D86418C}" dt="2025-12-03T21:06:32.880" v="16" actId="478"/>
          <ac:picMkLst>
            <pc:docMk/>
            <pc:sldMk cId="479717910" sldId="256"/>
            <ac:picMk id="14" creationId="{F30FF7E8-C171-49DD-903F-4930E1BC7F8A}"/>
          </ac:picMkLst>
        </pc:picChg>
        <pc:picChg chg="add mod">
          <ac:chgData name="Jade Gooch" userId="da61e957-a181-4154-8936-cbcec0dcffa3" providerId="ADAL" clId="{C1FF1751-5B8C-4355-B8F5-DD970D86418C}" dt="2025-12-03T21:51:29.653" v="868" actId="1076"/>
          <ac:picMkLst>
            <pc:docMk/>
            <pc:sldMk cId="479717910" sldId="256"/>
            <ac:picMk id="16" creationId="{444FF29F-6307-4E0E-8F5F-089C879D697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04/12/2025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04/12/2025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05.12. 25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57887" y="5500691"/>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Spare clothes: </a:t>
            </a:r>
          </a:p>
          <a:p>
            <a:pPr algn="ctr"/>
            <a:r>
              <a:rPr lang="en-GB" sz="1600" dirty="0">
                <a:latin typeface="SassoonCRInfantMedium" panose="00000500000000000000" pitchFamily="2" charset="0"/>
              </a:rPr>
              <a:t>We are running low on spare clothes (especially trousers). Please make sure your child has a set of spare clothes at school and if you have had some school spares, please can they be returned. </a:t>
            </a:r>
          </a:p>
        </p:txBody>
      </p:sp>
      <p:sp>
        <p:nvSpPr>
          <p:cNvPr id="2" name="TextBox 1">
            <a:extLst>
              <a:ext uri="{FF2B5EF4-FFF2-40B4-BE49-F238E27FC236}">
                <a16:creationId xmlns:a16="http://schemas.microsoft.com/office/drawing/2014/main" id="{D032FF4C-0609-4F86-BB76-DE45AEAAA0CF}"/>
              </a:ext>
            </a:extLst>
          </p:cNvPr>
          <p:cNvSpPr txBox="1"/>
          <p:nvPr/>
        </p:nvSpPr>
        <p:spPr>
          <a:xfrm>
            <a:off x="304800" y="121920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Wow!! What a week! We are so proud of how well the children walked to the church on Tuesday and Wednesday morning. Thank you to everyone who helped us walk there and back. We are also impressed with how incredibly well they did on Wednesday night, they sang beautifully and were wonderful angels. Thank you to everyone who attended. We’ve got a few busy weeks ahead of us so please use the calendar on the next page to keep up to date with what is happening each day. </a:t>
            </a:r>
          </a:p>
        </p:txBody>
      </p:sp>
      <p:pic>
        <p:nvPicPr>
          <p:cNvPr id="6" name="Picture 5">
            <a:extLst>
              <a:ext uri="{FF2B5EF4-FFF2-40B4-BE49-F238E27FC236}">
                <a16:creationId xmlns:a16="http://schemas.microsoft.com/office/drawing/2014/main" id="{EF55E661-8DBE-482F-A149-9DF7122878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5495" y="2495550"/>
            <a:ext cx="1795480" cy="2828925"/>
          </a:xfrm>
          <a:prstGeom prst="rect">
            <a:avLst/>
          </a:prstGeom>
        </p:spPr>
      </p:pic>
      <p:pic>
        <p:nvPicPr>
          <p:cNvPr id="11" name="Picture 10">
            <a:extLst>
              <a:ext uri="{FF2B5EF4-FFF2-40B4-BE49-F238E27FC236}">
                <a16:creationId xmlns:a16="http://schemas.microsoft.com/office/drawing/2014/main" id="{0B72CA15-0ACE-4706-BDE4-11EBF89005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1006" y="2495550"/>
            <a:ext cx="1900621" cy="2828925"/>
          </a:xfrm>
          <a:prstGeom prst="rect">
            <a:avLst/>
          </a:prstGeom>
        </p:spPr>
      </p:pic>
      <p:pic>
        <p:nvPicPr>
          <p:cNvPr id="16" name="Picture 15">
            <a:extLst>
              <a:ext uri="{FF2B5EF4-FFF2-40B4-BE49-F238E27FC236}">
                <a16:creationId xmlns:a16="http://schemas.microsoft.com/office/drawing/2014/main" id="{444FF29F-6307-4E0E-8F5F-089C879D69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7280" y="2521300"/>
            <a:ext cx="2356792" cy="2828925"/>
          </a:xfrm>
          <a:prstGeom prst="rect">
            <a:avLst/>
          </a:prstGeom>
        </p:spPr>
      </p:pic>
      <p:pic>
        <p:nvPicPr>
          <p:cNvPr id="5" name="Picture 4">
            <a:extLst>
              <a:ext uri="{FF2B5EF4-FFF2-40B4-BE49-F238E27FC236}">
                <a16:creationId xmlns:a16="http://schemas.microsoft.com/office/drawing/2014/main" id="{3371BD2F-561A-485B-A5F8-A75D1D8D03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2391" y="3910012"/>
            <a:ext cx="4699919" cy="2586346"/>
          </a:xfrm>
          <a:prstGeom prst="rect">
            <a:avLst/>
          </a:prstGeom>
        </p:spPr>
      </p:pic>
    </p:spTree>
    <p:extLst>
      <p:ext uri="{BB962C8B-B14F-4D97-AF65-F5344CB8AC3E}">
        <p14:creationId xmlns:p14="http://schemas.microsoft.com/office/powerpoint/2010/main" val="479717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AFD7C7-101C-473D-AEB2-61C6010106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553" y="0"/>
            <a:ext cx="10538893" cy="6858000"/>
          </a:xfrm>
          <a:prstGeom prst="rect">
            <a:avLst/>
          </a:prstGeom>
        </p:spPr>
      </p:pic>
    </p:spTree>
    <p:extLst>
      <p:ext uri="{BB962C8B-B14F-4D97-AF65-F5344CB8AC3E}">
        <p14:creationId xmlns:p14="http://schemas.microsoft.com/office/powerpoint/2010/main" val="28845704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1067</TotalTime>
  <Words>144</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SassoonCRInfantMedium</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42</cp:revision>
  <dcterms:created xsi:type="dcterms:W3CDTF">2025-01-23T14:35:00Z</dcterms:created>
  <dcterms:modified xsi:type="dcterms:W3CDTF">2025-12-04T09:40:03Z</dcterms:modified>
</cp:coreProperties>
</file>