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de Gooch" userId="da61e957-a181-4154-8936-cbcec0dcffa3" providerId="ADAL" clId="{63982C1A-59F6-43C4-9EA4-002DFAD4DDD5}"/>
    <pc:docChg chg="custSel modSld">
      <pc:chgData name="Jade Gooch" userId="da61e957-a181-4154-8936-cbcec0dcffa3" providerId="ADAL" clId="{63982C1A-59F6-43C4-9EA4-002DFAD4DDD5}" dt="2025-10-09T18:55:54.096" v="1036" actId="1076"/>
      <pc:docMkLst>
        <pc:docMk/>
      </pc:docMkLst>
      <pc:sldChg chg="addSp delSp modSp mod">
        <pc:chgData name="Jade Gooch" userId="da61e957-a181-4154-8936-cbcec0dcffa3" providerId="ADAL" clId="{63982C1A-59F6-43C4-9EA4-002DFAD4DDD5}" dt="2025-10-09T18:55:54.096" v="1036" actId="1076"/>
        <pc:sldMkLst>
          <pc:docMk/>
          <pc:sldMk cId="479717910" sldId="256"/>
        </pc:sldMkLst>
        <pc:spChg chg="mod">
          <ac:chgData name="Jade Gooch" userId="da61e957-a181-4154-8936-cbcec0dcffa3" providerId="ADAL" clId="{63982C1A-59F6-43C4-9EA4-002DFAD4DDD5}" dt="2025-10-09T09:36:49.311" v="3" actId="20577"/>
          <ac:spMkLst>
            <pc:docMk/>
            <pc:sldMk cId="479717910" sldId="256"/>
            <ac:spMk id="4" creationId="{D459FFAB-B46F-47F1-B7F5-8E6D5B69C18D}"/>
          </ac:spMkLst>
        </pc:spChg>
        <pc:spChg chg="mod">
          <ac:chgData name="Jade Gooch" userId="da61e957-a181-4154-8936-cbcec0dcffa3" providerId="ADAL" clId="{63982C1A-59F6-43C4-9EA4-002DFAD4DDD5}" dt="2025-10-09T09:45:38.834" v="991" actId="20577"/>
          <ac:spMkLst>
            <pc:docMk/>
            <pc:sldMk cId="479717910" sldId="256"/>
            <ac:spMk id="10" creationId="{011375DF-D1D9-4924-B5F7-96C073BB4310}"/>
          </ac:spMkLst>
        </pc:spChg>
        <pc:spChg chg="mod">
          <ac:chgData name="Jade Gooch" userId="da61e957-a181-4154-8936-cbcec0dcffa3" providerId="ADAL" clId="{63982C1A-59F6-43C4-9EA4-002DFAD4DDD5}" dt="2025-10-09T18:54:33.875" v="1023" actId="1076"/>
          <ac:spMkLst>
            <pc:docMk/>
            <pc:sldMk cId="479717910" sldId="256"/>
            <ac:spMk id="13" creationId="{237DAFCB-1525-40B4-8903-DA208B27DEAD}"/>
          </ac:spMkLst>
        </pc:spChg>
        <pc:spChg chg="mod">
          <ac:chgData name="Jade Gooch" userId="da61e957-a181-4154-8936-cbcec0dcffa3" providerId="ADAL" clId="{63982C1A-59F6-43C4-9EA4-002DFAD4DDD5}" dt="2025-10-09T09:41:46.943" v="556" actId="20577"/>
          <ac:spMkLst>
            <pc:docMk/>
            <pc:sldMk cId="479717910" sldId="256"/>
            <ac:spMk id="18" creationId="{820D4BCF-E432-47E7-850B-CD1A6EFA486C}"/>
          </ac:spMkLst>
        </pc:spChg>
        <pc:picChg chg="add mod ord">
          <ac:chgData name="Jade Gooch" userId="da61e957-a181-4154-8936-cbcec0dcffa3" providerId="ADAL" clId="{63982C1A-59F6-43C4-9EA4-002DFAD4DDD5}" dt="2025-10-09T18:52:18.272" v="997" actId="14100"/>
          <ac:picMkLst>
            <pc:docMk/>
            <pc:sldMk cId="479717910" sldId="256"/>
            <ac:picMk id="3" creationId="{0F326127-A77C-4741-B394-4C30908784CE}"/>
          </ac:picMkLst>
        </pc:picChg>
        <pc:picChg chg="del">
          <ac:chgData name="Jade Gooch" userId="da61e957-a181-4154-8936-cbcec0dcffa3" providerId="ADAL" clId="{63982C1A-59F6-43C4-9EA4-002DFAD4DDD5}" dt="2025-10-09T09:36:52.917" v="5" actId="478"/>
          <ac:picMkLst>
            <pc:docMk/>
            <pc:sldMk cId="479717910" sldId="256"/>
            <ac:picMk id="3" creationId="{C4018A7C-B543-4EA7-BDAD-157EB139C37E}"/>
          </ac:picMkLst>
        </pc:picChg>
        <pc:picChg chg="add mod ord">
          <ac:chgData name="Jade Gooch" userId="da61e957-a181-4154-8936-cbcec0dcffa3" providerId="ADAL" clId="{63982C1A-59F6-43C4-9EA4-002DFAD4DDD5}" dt="2025-10-09T18:53:06.366" v="1006" actId="1076"/>
          <ac:picMkLst>
            <pc:docMk/>
            <pc:sldMk cId="479717910" sldId="256"/>
            <ac:picMk id="6" creationId="{41CDDE07-6F42-4D12-9B25-9BFB9D14D709}"/>
          </ac:picMkLst>
        </pc:picChg>
        <pc:picChg chg="del">
          <ac:chgData name="Jade Gooch" userId="da61e957-a181-4154-8936-cbcec0dcffa3" providerId="ADAL" clId="{63982C1A-59F6-43C4-9EA4-002DFAD4DDD5}" dt="2025-10-09T09:36:51.629" v="4" actId="478"/>
          <ac:picMkLst>
            <pc:docMk/>
            <pc:sldMk cId="479717910" sldId="256"/>
            <ac:picMk id="7" creationId="{412C65CB-BC3C-4F79-A424-39AE37EBFE33}"/>
          </ac:picMkLst>
        </pc:picChg>
        <pc:picChg chg="add mod ord">
          <ac:chgData name="Jade Gooch" userId="da61e957-a181-4154-8936-cbcec0dcffa3" providerId="ADAL" clId="{63982C1A-59F6-43C4-9EA4-002DFAD4DDD5}" dt="2025-10-09T18:53:51.692" v="1015" actId="14100"/>
          <ac:picMkLst>
            <pc:docMk/>
            <pc:sldMk cId="479717910" sldId="256"/>
            <ac:picMk id="8" creationId="{413C958B-342D-4522-BB35-94F63761EC25}"/>
          </ac:picMkLst>
        </pc:picChg>
        <pc:picChg chg="del">
          <ac:chgData name="Jade Gooch" userId="da61e957-a181-4154-8936-cbcec0dcffa3" providerId="ADAL" clId="{63982C1A-59F6-43C4-9EA4-002DFAD4DDD5}" dt="2025-10-09T09:36:54.221" v="6" actId="478"/>
          <ac:picMkLst>
            <pc:docMk/>
            <pc:sldMk cId="479717910" sldId="256"/>
            <ac:picMk id="11" creationId="{682FBC80-27B9-4FAE-85BA-4C33CB9D95FD}"/>
          </ac:picMkLst>
        </pc:picChg>
        <pc:picChg chg="add mod ord">
          <ac:chgData name="Jade Gooch" userId="da61e957-a181-4154-8936-cbcec0dcffa3" providerId="ADAL" clId="{63982C1A-59F6-43C4-9EA4-002DFAD4DDD5}" dt="2025-10-09T18:54:28.921" v="1022" actId="171"/>
          <ac:picMkLst>
            <pc:docMk/>
            <pc:sldMk cId="479717910" sldId="256"/>
            <ac:picMk id="11" creationId="{F899FB66-67CE-4697-A08A-92BF899F3606}"/>
          </ac:picMkLst>
        </pc:picChg>
        <pc:picChg chg="add mod">
          <ac:chgData name="Jade Gooch" userId="da61e957-a181-4154-8936-cbcec0dcffa3" providerId="ADAL" clId="{63982C1A-59F6-43C4-9EA4-002DFAD4DDD5}" dt="2025-10-09T18:54:56.491" v="1029" actId="14100"/>
          <ac:picMkLst>
            <pc:docMk/>
            <pc:sldMk cId="479717910" sldId="256"/>
            <ac:picMk id="14" creationId="{A391901A-CA87-4AE3-AD1A-6A5155399E09}"/>
          </ac:picMkLst>
        </pc:picChg>
        <pc:picChg chg="del">
          <ac:chgData name="Jade Gooch" userId="da61e957-a181-4154-8936-cbcec0dcffa3" providerId="ADAL" clId="{63982C1A-59F6-43C4-9EA4-002DFAD4DDD5}" dt="2025-10-09T09:36:59.070" v="7" actId="478"/>
          <ac:picMkLst>
            <pc:docMk/>
            <pc:sldMk cId="479717910" sldId="256"/>
            <ac:picMk id="15" creationId="{B539C222-BACD-49EF-8BC9-F2208112F735}"/>
          </ac:picMkLst>
        </pc:picChg>
        <pc:picChg chg="add mod">
          <ac:chgData name="Jade Gooch" userId="da61e957-a181-4154-8936-cbcec0dcffa3" providerId="ADAL" clId="{63982C1A-59F6-43C4-9EA4-002DFAD4DDD5}" dt="2025-10-09T18:55:23.623" v="1033" actId="1076"/>
          <ac:picMkLst>
            <pc:docMk/>
            <pc:sldMk cId="479717910" sldId="256"/>
            <ac:picMk id="16" creationId="{F5E36BC6-B162-4D78-8AA4-C086739A0C51}"/>
          </ac:picMkLst>
        </pc:picChg>
        <pc:picChg chg="add mod">
          <ac:chgData name="Jade Gooch" userId="da61e957-a181-4154-8936-cbcec0dcffa3" providerId="ADAL" clId="{63982C1A-59F6-43C4-9EA4-002DFAD4DDD5}" dt="2025-10-09T18:55:54.096" v="1036" actId="1076"/>
          <ac:picMkLst>
            <pc:docMk/>
            <pc:sldMk cId="479717910" sldId="256"/>
            <ac:picMk id="19" creationId="{EC9C2687-7FD4-4AF9-B95D-BDB591AA47F2}"/>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09/10/2025</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09/10/2025</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09/10/2025</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09/10/2025</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09/10/2025</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09/10/2025</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09/10/2025</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09/10/2025</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09/10/2025</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09/10/2025</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09/10/2025</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09/10/2025</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F326127-A77C-4741-B394-4C30908784C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5144" y="2613900"/>
            <a:ext cx="1617872" cy="2128430"/>
          </a:xfrm>
          <a:prstGeom prst="rect">
            <a:avLst/>
          </a:prstGeom>
        </p:spPr>
      </p:pic>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617220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10.10.25</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011375DF-D1D9-4924-B5F7-96C073BB4310}"/>
              </a:ext>
            </a:extLst>
          </p:cNvPr>
          <p:cNvSpPr txBox="1"/>
          <p:nvPr/>
        </p:nvSpPr>
        <p:spPr>
          <a:xfrm>
            <a:off x="412577" y="1317812"/>
            <a:ext cx="11456694" cy="1323439"/>
          </a:xfrm>
          <a:prstGeom prst="rect">
            <a:avLst/>
          </a:prstGeom>
          <a:noFill/>
          <a:ln w="38100">
            <a:solidFill>
              <a:schemeClr val="tx1"/>
            </a:solidFill>
          </a:ln>
        </p:spPr>
        <p:txBody>
          <a:bodyPr wrap="square" rtlCol="0">
            <a:spAutoFit/>
          </a:bodyPr>
          <a:lstStyle/>
          <a:p>
            <a:r>
              <a:rPr lang="en-GB" sz="1600" dirty="0">
                <a:latin typeface="SassoonCRInfantMedium" panose="00000500000000000000" pitchFamily="2" charset="0"/>
              </a:rPr>
              <a:t>We’ve been feeling very Autumnal this week in Butterfly Class. We have been learning about Harvest Festival and used this opportunity to make our own vegetable soup. The children worked incredibly hard to chop the carrots and parsnips (which even Miss Gooch found tricky). Some children then tasted the vegetable soup and decided it was delicious. We also enjoyed an Autumn welly walk around the field. We talked about the leaves on the trees changing colour and falling off the trees. The children really enjoyed crunching and throwing the leaves. </a:t>
            </a:r>
          </a:p>
        </p:txBody>
      </p:sp>
      <p:sp>
        <p:nvSpPr>
          <p:cNvPr id="13" name="TextBox 12">
            <a:extLst>
              <a:ext uri="{FF2B5EF4-FFF2-40B4-BE49-F238E27FC236}">
                <a16:creationId xmlns:a16="http://schemas.microsoft.com/office/drawing/2014/main" id="{237DAFCB-1525-40B4-8903-DA208B27DEAD}"/>
              </a:ext>
            </a:extLst>
          </p:cNvPr>
          <p:cNvSpPr txBox="1"/>
          <p:nvPr/>
        </p:nvSpPr>
        <p:spPr>
          <a:xfrm>
            <a:off x="6772836" y="4988551"/>
            <a:ext cx="5199530" cy="1569660"/>
          </a:xfrm>
          <a:prstGeom prst="rect">
            <a:avLst/>
          </a:prstGeom>
          <a:noFill/>
          <a:ln w="38100">
            <a:solidFill>
              <a:schemeClr val="tx1"/>
            </a:solidFill>
          </a:ln>
        </p:spPr>
        <p:txBody>
          <a:bodyPr wrap="square" rtlCol="0">
            <a:spAutoFit/>
          </a:bodyPr>
          <a:lstStyle/>
          <a:p>
            <a:pPr algn="ctr"/>
            <a:r>
              <a:rPr lang="en-GB" sz="1600" b="1" dirty="0">
                <a:latin typeface="SassoonCRInfantMedium" panose="00000500000000000000" pitchFamily="2" charset="0"/>
              </a:rPr>
              <a:t>Independence: </a:t>
            </a:r>
          </a:p>
          <a:p>
            <a:pPr algn="ctr"/>
            <a:r>
              <a:rPr lang="en-GB" sz="1600" b="1" dirty="0">
                <a:latin typeface="SassoonCRInfantMedium" panose="00000500000000000000" pitchFamily="2" charset="0"/>
              </a:rPr>
              <a:t>As a parent I know how stretched time can be in the mornings when children are getting ready for school but please as much as possible encourage children to have a go at getting themselves dressed first. This will help them hugely with their independence at school. </a:t>
            </a:r>
          </a:p>
        </p:txBody>
      </p:sp>
      <p:pic>
        <p:nvPicPr>
          <p:cNvPr id="6" name="Picture 5">
            <a:extLst>
              <a:ext uri="{FF2B5EF4-FFF2-40B4-BE49-F238E27FC236}">
                <a16:creationId xmlns:a16="http://schemas.microsoft.com/office/drawing/2014/main" id="{41CDDE07-6F42-4D12-9B25-9BFB9D14D7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75342" y="2714755"/>
            <a:ext cx="1450116" cy="2027573"/>
          </a:xfrm>
          <a:prstGeom prst="rect">
            <a:avLst/>
          </a:prstGeom>
        </p:spPr>
      </p:pic>
      <p:pic>
        <p:nvPicPr>
          <p:cNvPr id="8" name="Picture 7">
            <a:extLst>
              <a:ext uri="{FF2B5EF4-FFF2-40B4-BE49-F238E27FC236}">
                <a16:creationId xmlns:a16="http://schemas.microsoft.com/office/drawing/2014/main" id="{413C958B-342D-4522-BB35-94F63761EC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81453" y="2689695"/>
            <a:ext cx="1642672" cy="2052633"/>
          </a:xfrm>
          <a:prstGeom prst="rect">
            <a:avLst/>
          </a:prstGeom>
        </p:spPr>
      </p:pic>
      <p:pic>
        <p:nvPicPr>
          <p:cNvPr id="11" name="Picture 10">
            <a:extLst>
              <a:ext uri="{FF2B5EF4-FFF2-40B4-BE49-F238E27FC236}">
                <a16:creationId xmlns:a16="http://schemas.microsoft.com/office/drawing/2014/main" id="{F899FB66-67CE-4697-A08A-92BF899F360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80120" y="2714755"/>
            <a:ext cx="1594240" cy="2027573"/>
          </a:xfrm>
          <a:prstGeom prst="rect">
            <a:avLst/>
          </a:prstGeom>
        </p:spPr>
      </p:pic>
      <p:sp>
        <p:nvSpPr>
          <p:cNvPr id="18" name="TextBox 17">
            <a:extLst>
              <a:ext uri="{FF2B5EF4-FFF2-40B4-BE49-F238E27FC236}">
                <a16:creationId xmlns:a16="http://schemas.microsoft.com/office/drawing/2014/main" id="{820D4BCF-E432-47E7-850B-CD1A6EFA486C}"/>
              </a:ext>
            </a:extLst>
          </p:cNvPr>
          <p:cNvSpPr txBox="1"/>
          <p:nvPr/>
        </p:nvSpPr>
        <p:spPr>
          <a:xfrm>
            <a:off x="219634" y="4742329"/>
            <a:ext cx="4504765" cy="1815882"/>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Practising Sounds: </a:t>
            </a:r>
          </a:p>
          <a:p>
            <a:pPr algn="ctr"/>
            <a:r>
              <a:rPr lang="en-GB" sz="1600" dirty="0">
                <a:latin typeface="SassoonCRInfantMedium" panose="00000500000000000000" pitchFamily="2" charset="0"/>
              </a:rPr>
              <a:t>The children have been given sound cards of some of the phonemes we have learnt so far. When you are practising these at home with your child please make a note in their communication book and we will give them a sticker for their hard work. </a:t>
            </a:r>
          </a:p>
        </p:txBody>
      </p:sp>
      <p:pic>
        <p:nvPicPr>
          <p:cNvPr id="14" name="Picture 13">
            <a:extLst>
              <a:ext uri="{FF2B5EF4-FFF2-40B4-BE49-F238E27FC236}">
                <a16:creationId xmlns:a16="http://schemas.microsoft.com/office/drawing/2014/main" id="{A391901A-CA87-4AE3-AD1A-6A5155399E0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930355" y="2713553"/>
            <a:ext cx="1653725" cy="2027573"/>
          </a:xfrm>
          <a:prstGeom prst="rect">
            <a:avLst/>
          </a:prstGeom>
        </p:spPr>
      </p:pic>
      <p:pic>
        <p:nvPicPr>
          <p:cNvPr id="16" name="Picture 15">
            <a:extLst>
              <a:ext uri="{FF2B5EF4-FFF2-40B4-BE49-F238E27FC236}">
                <a16:creationId xmlns:a16="http://schemas.microsoft.com/office/drawing/2014/main" id="{F5E36BC6-B162-4D78-8AA4-C086739A0C5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950324" y="2706673"/>
            <a:ext cx="1726532" cy="2158165"/>
          </a:xfrm>
          <a:prstGeom prst="rect">
            <a:avLst/>
          </a:prstGeom>
        </p:spPr>
      </p:pic>
      <p:pic>
        <p:nvPicPr>
          <p:cNvPr id="19" name="Picture 18">
            <a:extLst>
              <a:ext uri="{FF2B5EF4-FFF2-40B4-BE49-F238E27FC236}">
                <a16:creationId xmlns:a16="http://schemas.microsoft.com/office/drawing/2014/main" id="{EC9C2687-7FD4-4AF9-B95D-BDB591AA47F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047121" y="4815832"/>
            <a:ext cx="1526827" cy="1797039"/>
          </a:xfrm>
          <a:prstGeom prst="rect">
            <a:avLst/>
          </a:prstGeom>
        </p:spPr>
      </p:pic>
    </p:spTree>
    <p:extLst>
      <p:ext uri="{BB962C8B-B14F-4D97-AF65-F5344CB8AC3E}">
        <p14:creationId xmlns:p14="http://schemas.microsoft.com/office/powerpoint/2010/main" val="479717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919</TotalTime>
  <Words>204</Words>
  <Application>Microsoft Office PowerPoint</Application>
  <PresentationFormat>Widescreen</PresentationFormat>
  <Paragraphs>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SassoonCRInfantMedium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28</cp:revision>
  <dcterms:created xsi:type="dcterms:W3CDTF">2025-01-23T14:35:00Z</dcterms:created>
  <dcterms:modified xsi:type="dcterms:W3CDTF">2025-10-09T18:55:57Z</dcterms:modified>
</cp:coreProperties>
</file>