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6BAE84A3-A0EC-4243-80B4-1227495EC206}"/>
    <pc:docChg chg="custSel delSld modSld">
      <pc:chgData name="Jade Gooch" userId="da61e957-a181-4154-8936-cbcec0dcffa3" providerId="ADAL" clId="{6BAE84A3-A0EC-4243-80B4-1227495EC206}" dt="2026-01-08T09:34:14.009" v="1370" actId="20577"/>
      <pc:docMkLst>
        <pc:docMk/>
      </pc:docMkLst>
      <pc:sldChg chg="addSp delSp modSp mod">
        <pc:chgData name="Jade Gooch" userId="da61e957-a181-4154-8936-cbcec0dcffa3" providerId="ADAL" clId="{6BAE84A3-A0EC-4243-80B4-1227495EC206}" dt="2026-01-08T09:34:14.009" v="1370" actId="20577"/>
        <pc:sldMkLst>
          <pc:docMk/>
          <pc:sldMk cId="479717910" sldId="256"/>
        </pc:sldMkLst>
        <pc:spChg chg="mod">
          <ac:chgData name="Jade Gooch" userId="da61e957-a181-4154-8936-cbcec0dcffa3" providerId="ADAL" clId="{6BAE84A3-A0EC-4243-80B4-1227495EC206}" dt="2026-01-08T09:32:12.281" v="902" actId="20577"/>
          <ac:spMkLst>
            <pc:docMk/>
            <pc:sldMk cId="479717910" sldId="256"/>
            <ac:spMk id="2" creationId="{D032FF4C-0609-4F86-BB76-DE45AEAAA0CF}"/>
          </ac:spMkLst>
        </pc:spChg>
        <pc:spChg chg="mod">
          <ac:chgData name="Jade Gooch" userId="da61e957-a181-4154-8936-cbcec0dcffa3" providerId="ADAL" clId="{6BAE84A3-A0EC-4243-80B4-1227495EC206}" dt="2026-01-08T09:18:33.686" v="16" actId="20577"/>
          <ac:spMkLst>
            <pc:docMk/>
            <pc:sldMk cId="479717910" sldId="256"/>
            <ac:spMk id="4" creationId="{D459FFAB-B46F-47F1-B7F5-8E6D5B69C18D}"/>
          </ac:spMkLst>
        </pc:spChg>
        <pc:spChg chg="mod">
          <ac:chgData name="Jade Gooch" userId="da61e957-a181-4154-8936-cbcec0dcffa3" providerId="ADAL" clId="{6BAE84A3-A0EC-4243-80B4-1227495EC206}" dt="2026-01-08T09:34:14.009" v="1370" actId="20577"/>
          <ac:spMkLst>
            <pc:docMk/>
            <pc:sldMk cId="479717910" sldId="256"/>
            <ac:spMk id="9" creationId="{90050ABF-6993-4BFE-B4B9-D29F72B3110D}"/>
          </ac:spMkLst>
        </pc:spChg>
        <pc:spChg chg="mod">
          <ac:chgData name="Jade Gooch" userId="da61e957-a181-4154-8936-cbcec0dcffa3" providerId="ADAL" clId="{6BAE84A3-A0EC-4243-80B4-1227495EC206}" dt="2026-01-08T09:29:43.038" v="619" actId="20577"/>
          <ac:spMkLst>
            <pc:docMk/>
            <pc:sldMk cId="479717910" sldId="256"/>
            <ac:spMk id="17" creationId="{5DBBBE64-9B9F-4D7F-B84E-A5FC4F126C1D}"/>
          </ac:spMkLst>
        </pc:spChg>
        <pc:picChg chg="add mod">
          <ac:chgData name="Jade Gooch" userId="da61e957-a181-4154-8936-cbcec0dcffa3" providerId="ADAL" clId="{6BAE84A3-A0EC-4243-80B4-1227495EC206}" dt="2026-01-08T09:19:34.946" v="28" actId="1076"/>
          <ac:picMkLst>
            <pc:docMk/>
            <pc:sldMk cId="479717910" sldId="256"/>
            <ac:picMk id="5" creationId="{9D5E7909-8BF1-434E-9F6E-91F5E20F9565}"/>
          </ac:picMkLst>
        </pc:picChg>
        <pc:picChg chg="del">
          <ac:chgData name="Jade Gooch" userId="da61e957-a181-4154-8936-cbcec0dcffa3" providerId="ADAL" clId="{6BAE84A3-A0EC-4243-80B4-1227495EC206}" dt="2026-01-08T09:18:46.813" v="21" actId="478"/>
          <ac:picMkLst>
            <pc:docMk/>
            <pc:sldMk cId="479717910" sldId="256"/>
            <ac:picMk id="7" creationId="{A6D6D70F-4942-4A7F-AAA8-FB38A9E23AEF}"/>
          </ac:picMkLst>
        </pc:picChg>
        <pc:picChg chg="add mod">
          <ac:chgData name="Jade Gooch" userId="da61e957-a181-4154-8936-cbcec0dcffa3" providerId="ADAL" clId="{6BAE84A3-A0EC-4243-80B4-1227495EC206}" dt="2026-01-08T09:20:43.044" v="47" actId="1076"/>
          <ac:picMkLst>
            <pc:docMk/>
            <pc:sldMk cId="479717910" sldId="256"/>
            <ac:picMk id="8" creationId="{CE3278A3-367D-4C04-BC87-D488DD45AECA}"/>
          </ac:picMkLst>
        </pc:picChg>
        <pc:picChg chg="del">
          <ac:chgData name="Jade Gooch" userId="da61e957-a181-4154-8936-cbcec0dcffa3" providerId="ADAL" clId="{6BAE84A3-A0EC-4243-80B4-1227495EC206}" dt="2026-01-08T09:18:44.649" v="20" actId="478"/>
          <ac:picMkLst>
            <pc:docMk/>
            <pc:sldMk cId="479717910" sldId="256"/>
            <ac:picMk id="10" creationId="{9A21D347-A19E-45FF-8D91-1C459C98A1B4}"/>
          </ac:picMkLst>
        </pc:picChg>
        <pc:picChg chg="add mod">
          <ac:chgData name="Jade Gooch" userId="da61e957-a181-4154-8936-cbcec0dcffa3" providerId="ADAL" clId="{6BAE84A3-A0EC-4243-80B4-1227495EC206}" dt="2026-01-08T09:20:24.958" v="43" actId="1076"/>
          <ac:picMkLst>
            <pc:docMk/>
            <pc:sldMk cId="479717910" sldId="256"/>
            <ac:picMk id="12" creationId="{98FFBEC6-3751-4EED-9E29-644F7A551C39}"/>
          </ac:picMkLst>
        </pc:picChg>
        <pc:picChg chg="del">
          <ac:chgData name="Jade Gooch" userId="da61e957-a181-4154-8936-cbcec0dcffa3" providerId="ADAL" clId="{6BAE84A3-A0EC-4243-80B4-1227495EC206}" dt="2026-01-08T09:18:43.193" v="19" actId="478"/>
          <ac:picMkLst>
            <pc:docMk/>
            <pc:sldMk cId="479717910" sldId="256"/>
            <ac:picMk id="13" creationId="{2D844618-2899-4DB3-B26A-DF3707754674}"/>
          </ac:picMkLst>
        </pc:picChg>
        <pc:picChg chg="del">
          <ac:chgData name="Jade Gooch" userId="da61e957-a181-4154-8936-cbcec0dcffa3" providerId="ADAL" clId="{6BAE84A3-A0EC-4243-80B4-1227495EC206}" dt="2026-01-08T09:18:41.796" v="18" actId="478"/>
          <ac:picMkLst>
            <pc:docMk/>
            <pc:sldMk cId="479717910" sldId="256"/>
            <ac:picMk id="15" creationId="{92CFD52D-35C4-474F-B1C6-52266C851D9F}"/>
          </ac:picMkLst>
        </pc:picChg>
        <pc:picChg chg="add mod">
          <ac:chgData name="Jade Gooch" userId="da61e957-a181-4154-8936-cbcec0dcffa3" providerId="ADAL" clId="{6BAE84A3-A0EC-4243-80B4-1227495EC206}" dt="2026-01-08T09:20:41.204" v="46" actId="1076"/>
          <ac:picMkLst>
            <pc:docMk/>
            <pc:sldMk cId="479717910" sldId="256"/>
            <ac:picMk id="16" creationId="{EBC56EE4-3A82-4CBF-9A85-FBDC95E2FBC2}"/>
          </ac:picMkLst>
        </pc:picChg>
        <pc:picChg chg="add mod">
          <ac:chgData name="Jade Gooch" userId="da61e957-a181-4154-8936-cbcec0dcffa3" providerId="ADAL" clId="{6BAE84A3-A0EC-4243-80B4-1227495EC206}" dt="2026-01-08T09:21:03.032" v="52" actId="1076"/>
          <ac:picMkLst>
            <pc:docMk/>
            <pc:sldMk cId="479717910" sldId="256"/>
            <ac:picMk id="19" creationId="{B15279B7-27D1-48FB-8F12-83E38EEB210A}"/>
          </ac:picMkLst>
        </pc:picChg>
      </pc:sldChg>
      <pc:sldChg chg="del">
        <pc:chgData name="Jade Gooch" userId="da61e957-a181-4154-8936-cbcec0dcffa3" providerId="ADAL" clId="{6BAE84A3-A0EC-4243-80B4-1227495EC206}" dt="2026-01-08T09:18:37.236" v="17" actId="2696"/>
        <pc:sldMkLst>
          <pc:docMk/>
          <pc:sldMk cId="2884570462" sldId="25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08/01/2026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08/01/2026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08/01/2026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08/01/2026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08/01/2026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08/01/2026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08/01/2026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08/01/2026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08/01/2026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08/01/2026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08/01/2026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08/01/2026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09.06.26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957887" y="5186366"/>
            <a:ext cx="6061722"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No Nuts: </a:t>
            </a:r>
          </a:p>
          <a:p>
            <a:pPr algn="ctr"/>
            <a:r>
              <a:rPr lang="en-GB" sz="1600" dirty="0">
                <a:latin typeface="SassoonCRInfantMedium" panose="00000500000000000000" pitchFamily="2" charset="0"/>
              </a:rPr>
              <a:t>Please be extra vigilant with snacks that children bring into school. For morning snack we ask children either have fruit or vegetables. Thank you for </a:t>
            </a:r>
            <a:r>
              <a:rPr lang="en-GB" sz="1600">
                <a:latin typeface="SassoonCRInfantMedium" panose="00000500000000000000" pitchFamily="2" charset="0"/>
              </a:rPr>
              <a:t>your cooperation.  </a:t>
            </a:r>
            <a:endParaRPr lang="en-GB" sz="1600" dirty="0">
              <a:latin typeface="SassoonCRInfantMedium" panose="00000500000000000000" pitchFamily="2" charset="0"/>
            </a:endParaRPr>
          </a:p>
        </p:txBody>
      </p:sp>
      <p:sp>
        <p:nvSpPr>
          <p:cNvPr id="2" name="TextBox 1">
            <a:extLst>
              <a:ext uri="{FF2B5EF4-FFF2-40B4-BE49-F238E27FC236}">
                <a16:creationId xmlns:a16="http://schemas.microsoft.com/office/drawing/2014/main" id="{D032FF4C-0609-4F86-BB76-DE45AEAAA0CF}"/>
              </a:ext>
            </a:extLst>
          </p:cNvPr>
          <p:cNvSpPr txBox="1"/>
          <p:nvPr/>
        </p:nvSpPr>
        <p:spPr>
          <a:xfrm>
            <a:off x="304800" y="1219200"/>
            <a:ext cx="11306175"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I hope everyone had a wonderful Christmas and New Year. What a start to the new year! The children have coped incredibly well with coming back to school and especially with the fact that we’ve also had to deal with the cold and icy weather as well. They have really thrown themselves back into being at school and have been playing beautifully with each other. It’s been so lovely to see and just shows how far they’ve come in such a short space of time.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12141" y="5042118"/>
            <a:ext cx="5514975"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Reading and Sound Cards: </a:t>
            </a:r>
          </a:p>
          <a:p>
            <a:pPr algn="ctr"/>
            <a:r>
              <a:rPr lang="en-GB" sz="1600" dirty="0">
                <a:latin typeface="SassoonCRInfantMedium" panose="00000500000000000000" pitchFamily="2" charset="0"/>
              </a:rPr>
              <a:t>Please ensure children are reading their book at home. We aim for them to read at home 3 times a week. Please write this in their communication book and we will make sure they get a sticker for their effort. Children can also practise their sound cards as well and this still counts as reading. </a:t>
            </a:r>
          </a:p>
        </p:txBody>
      </p:sp>
      <p:pic>
        <p:nvPicPr>
          <p:cNvPr id="5" name="Picture 4">
            <a:extLst>
              <a:ext uri="{FF2B5EF4-FFF2-40B4-BE49-F238E27FC236}">
                <a16:creationId xmlns:a16="http://schemas.microsoft.com/office/drawing/2014/main" id="{9D5E7909-8BF1-434E-9F6E-91F5E20F95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2386065"/>
            <a:ext cx="1941702" cy="2425482"/>
          </a:xfrm>
          <a:prstGeom prst="rect">
            <a:avLst/>
          </a:prstGeom>
        </p:spPr>
      </p:pic>
      <p:pic>
        <p:nvPicPr>
          <p:cNvPr id="8" name="Picture 7">
            <a:extLst>
              <a:ext uri="{FF2B5EF4-FFF2-40B4-BE49-F238E27FC236}">
                <a16:creationId xmlns:a16="http://schemas.microsoft.com/office/drawing/2014/main" id="{CE3278A3-367D-4C04-BC87-D488DD45AE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4887" y="2490551"/>
            <a:ext cx="2002313" cy="2425482"/>
          </a:xfrm>
          <a:prstGeom prst="rect">
            <a:avLst/>
          </a:prstGeom>
        </p:spPr>
      </p:pic>
      <p:pic>
        <p:nvPicPr>
          <p:cNvPr id="12" name="Picture 11">
            <a:extLst>
              <a:ext uri="{FF2B5EF4-FFF2-40B4-BE49-F238E27FC236}">
                <a16:creationId xmlns:a16="http://schemas.microsoft.com/office/drawing/2014/main" id="{98FFBEC6-3751-4EED-9E29-644F7A551C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09180" y="2394168"/>
            <a:ext cx="2044348" cy="2468840"/>
          </a:xfrm>
          <a:prstGeom prst="rect">
            <a:avLst/>
          </a:prstGeom>
        </p:spPr>
      </p:pic>
      <p:pic>
        <p:nvPicPr>
          <p:cNvPr id="16" name="Picture 15">
            <a:extLst>
              <a:ext uri="{FF2B5EF4-FFF2-40B4-BE49-F238E27FC236}">
                <a16:creationId xmlns:a16="http://schemas.microsoft.com/office/drawing/2014/main" id="{EBC56EE4-3A82-4CBF-9A85-FBDC95E2FBC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22620" y="2533060"/>
            <a:ext cx="2948399" cy="2191056"/>
          </a:xfrm>
          <a:prstGeom prst="rect">
            <a:avLst/>
          </a:prstGeom>
        </p:spPr>
      </p:pic>
      <p:pic>
        <p:nvPicPr>
          <p:cNvPr id="19" name="Picture 18">
            <a:extLst>
              <a:ext uri="{FF2B5EF4-FFF2-40B4-BE49-F238E27FC236}">
                <a16:creationId xmlns:a16="http://schemas.microsoft.com/office/drawing/2014/main" id="{B15279B7-27D1-48FB-8F12-83E38EEB210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75175" y="2671951"/>
            <a:ext cx="2105555" cy="2052165"/>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1096</TotalTime>
  <Words>191</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45</cp:revision>
  <dcterms:created xsi:type="dcterms:W3CDTF">2025-01-23T14:35:00Z</dcterms:created>
  <dcterms:modified xsi:type="dcterms:W3CDTF">2026-01-08T09:34:16Z</dcterms:modified>
</cp:coreProperties>
</file>