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782576C0-9686-4B07-845D-EF2588AE0682}"/>
    <pc:docChg chg="custSel modSld">
      <pc:chgData name="Jade Gooch" userId="da61e957-a181-4154-8936-cbcec0dcffa3" providerId="ADAL" clId="{782576C0-9686-4B07-845D-EF2588AE0682}" dt="2026-03-12T21:00:55.736" v="567" actId="20577"/>
      <pc:docMkLst>
        <pc:docMk/>
      </pc:docMkLst>
      <pc:sldChg chg="addSp delSp modSp mod">
        <pc:chgData name="Jade Gooch" userId="da61e957-a181-4154-8936-cbcec0dcffa3" providerId="ADAL" clId="{782576C0-9686-4B07-845D-EF2588AE0682}" dt="2026-03-12T21:00:55.736" v="567" actId="20577"/>
        <pc:sldMkLst>
          <pc:docMk/>
          <pc:sldMk cId="479717910" sldId="256"/>
        </pc:sldMkLst>
        <pc:spChg chg="mod">
          <ac:chgData name="Jade Gooch" userId="da61e957-a181-4154-8936-cbcec0dcffa3" providerId="ADAL" clId="{782576C0-9686-4B07-845D-EF2588AE0682}" dt="2026-03-12T21:00:55.736" v="567" actId="20577"/>
          <ac:spMkLst>
            <pc:docMk/>
            <pc:sldMk cId="479717910" sldId="256"/>
            <ac:spMk id="2" creationId="{D032FF4C-0609-4F86-BB76-DE45AEAAA0CF}"/>
          </ac:spMkLst>
        </pc:spChg>
        <pc:spChg chg="mod">
          <ac:chgData name="Jade Gooch" userId="da61e957-a181-4154-8936-cbcec0dcffa3" providerId="ADAL" clId="{782576C0-9686-4B07-845D-EF2588AE0682}" dt="2026-03-12T20:39:57.056" v="3" actId="20577"/>
          <ac:spMkLst>
            <pc:docMk/>
            <pc:sldMk cId="479717910" sldId="256"/>
            <ac:spMk id="4" creationId="{D459FFAB-B46F-47F1-B7F5-8E6D5B69C18D}"/>
          </ac:spMkLst>
        </pc:spChg>
        <pc:picChg chg="add mod">
          <ac:chgData name="Jade Gooch" userId="da61e957-a181-4154-8936-cbcec0dcffa3" providerId="ADAL" clId="{782576C0-9686-4B07-845D-EF2588AE0682}" dt="2026-03-12T20:56:03.624" v="27" actId="1076"/>
          <ac:picMkLst>
            <pc:docMk/>
            <pc:sldMk cId="479717910" sldId="256"/>
            <ac:picMk id="5" creationId="{4E8B62AE-FFF4-462A-A303-E3D1DD065E91}"/>
          </ac:picMkLst>
        </pc:picChg>
        <pc:picChg chg="del">
          <ac:chgData name="Jade Gooch" userId="da61e957-a181-4154-8936-cbcec0dcffa3" providerId="ADAL" clId="{782576C0-9686-4B07-845D-EF2588AE0682}" dt="2026-03-12T20:55:16.584" v="18" actId="478"/>
          <ac:picMkLst>
            <pc:docMk/>
            <pc:sldMk cId="479717910" sldId="256"/>
            <ac:picMk id="6" creationId="{3B896D51-A8CF-422A-B3E1-CB09D371B869}"/>
          </ac:picMkLst>
        </pc:picChg>
        <pc:picChg chg="add mod">
          <ac:chgData name="Jade Gooch" userId="da61e957-a181-4154-8936-cbcec0dcffa3" providerId="ADAL" clId="{782576C0-9686-4B07-845D-EF2588AE0682}" dt="2026-03-12T20:56:26.342" v="30" actId="1076"/>
          <ac:picMkLst>
            <pc:docMk/>
            <pc:sldMk cId="479717910" sldId="256"/>
            <ac:picMk id="8" creationId="{295BD5DB-5635-4763-A2AF-2FB28C900B72}"/>
          </ac:picMkLst>
        </pc:picChg>
        <pc:picChg chg="del">
          <ac:chgData name="Jade Gooch" userId="da61e957-a181-4154-8936-cbcec0dcffa3" providerId="ADAL" clId="{782576C0-9686-4B07-845D-EF2588AE0682}" dt="2026-03-12T20:55:18.432" v="19" actId="478"/>
          <ac:picMkLst>
            <pc:docMk/>
            <pc:sldMk cId="479717910" sldId="256"/>
            <ac:picMk id="10" creationId="{F856410B-EB8B-44C7-856C-A8861970B9EC}"/>
          </ac:picMkLst>
        </pc:picChg>
        <pc:picChg chg="add mod">
          <ac:chgData name="Jade Gooch" userId="da61e957-a181-4154-8936-cbcec0dcffa3" providerId="ADAL" clId="{782576C0-9686-4B07-845D-EF2588AE0682}" dt="2026-03-12T20:56:51.284" v="36" actId="14100"/>
          <ac:picMkLst>
            <pc:docMk/>
            <pc:sldMk cId="479717910" sldId="256"/>
            <ac:picMk id="12" creationId="{728701D9-35C5-43DF-84E7-AEC80D2299B5}"/>
          </ac:picMkLst>
        </pc:picChg>
        <pc:picChg chg="del">
          <ac:chgData name="Jade Gooch" userId="da61e957-a181-4154-8936-cbcec0dcffa3" providerId="ADAL" clId="{782576C0-9686-4B07-845D-EF2588AE0682}" dt="2026-03-12T20:55:20.022" v="20" actId="478"/>
          <ac:picMkLst>
            <pc:docMk/>
            <pc:sldMk cId="479717910" sldId="256"/>
            <ac:picMk id="13" creationId="{0EE9318A-5FB4-4839-8414-001FDA0A3361}"/>
          </ac:picMkLst>
        </pc:picChg>
        <pc:picChg chg="add mod">
          <ac:chgData name="Jade Gooch" userId="da61e957-a181-4154-8936-cbcec0dcffa3" providerId="ADAL" clId="{782576C0-9686-4B07-845D-EF2588AE0682}" dt="2026-03-12T20:57:17.160" v="41" actId="1076"/>
          <ac:picMkLst>
            <pc:docMk/>
            <pc:sldMk cId="479717910" sldId="256"/>
            <ac:picMk id="15" creationId="{3181636F-0E1A-4B7E-A1E1-60A541AA959D}"/>
          </ac:picMkLst>
        </pc:picChg>
        <pc:picChg chg="del">
          <ac:chgData name="Jade Gooch" userId="da61e957-a181-4154-8936-cbcec0dcffa3" providerId="ADAL" clId="{782576C0-9686-4B07-845D-EF2588AE0682}" dt="2026-03-12T20:55:21.611" v="21" actId="478"/>
          <ac:picMkLst>
            <pc:docMk/>
            <pc:sldMk cId="479717910" sldId="256"/>
            <ac:picMk id="16" creationId="{FF7E10B1-F2EC-4845-98DC-2C79FA02346E}"/>
          </ac:picMkLst>
        </pc:picChg>
        <pc:picChg chg="add mod">
          <ac:chgData name="Jade Gooch" userId="da61e957-a181-4154-8936-cbcec0dcffa3" providerId="ADAL" clId="{782576C0-9686-4B07-845D-EF2588AE0682}" dt="2026-03-12T20:57:40.673" v="44" actId="1076"/>
          <ac:picMkLst>
            <pc:docMk/>
            <pc:sldMk cId="479717910" sldId="256"/>
            <ac:picMk id="19" creationId="{C2595EF7-23F1-4DF5-A96E-6CA1CDF9F72F}"/>
          </ac:picMkLst>
        </pc:picChg>
        <pc:picChg chg="del">
          <ac:chgData name="Jade Gooch" userId="da61e957-a181-4154-8936-cbcec0dcffa3" providerId="ADAL" clId="{782576C0-9686-4B07-845D-EF2588AE0682}" dt="2026-03-12T20:55:23.115" v="22" actId="478"/>
          <ac:picMkLst>
            <pc:docMk/>
            <pc:sldMk cId="479717910" sldId="256"/>
            <ac:picMk id="20" creationId="{3EBBF5BA-26D0-49A8-B66C-9F035CC38AAC}"/>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12/03/2026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12/03/2026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12/03/2026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12/03/2026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12/03/2026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12/03/2026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12/03/2026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12/03/2026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12/03/2026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12/03/2026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12/03/2026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12/03/2026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13.03.26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880036" y="5154275"/>
            <a:ext cx="6061722"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Reading: </a:t>
            </a:r>
          </a:p>
          <a:p>
            <a:pPr algn="ctr"/>
            <a:r>
              <a:rPr lang="en-GB" sz="1600" dirty="0">
                <a:latin typeface="SassoonCRInfantMedium" panose="00000500000000000000" pitchFamily="2" charset="0"/>
              </a:rPr>
              <a:t>It was so wonderful to watch the children enjoying stories on Thursday. Children reading at home is so important to developing a love of reading . We encourage children to read at home at least 3 times a week. Please record any reading in their communication book. </a:t>
            </a:r>
          </a:p>
        </p:txBody>
      </p:sp>
      <p:sp>
        <p:nvSpPr>
          <p:cNvPr id="2" name="TextBox 1">
            <a:extLst>
              <a:ext uri="{FF2B5EF4-FFF2-40B4-BE49-F238E27FC236}">
                <a16:creationId xmlns:a16="http://schemas.microsoft.com/office/drawing/2014/main" id="{D032FF4C-0609-4F86-BB76-DE45AEAAA0CF}"/>
              </a:ext>
            </a:extLst>
          </p:cNvPr>
          <p:cNvSpPr txBox="1"/>
          <p:nvPr/>
        </p:nvSpPr>
        <p:spPr>
          <a:xfrm>
            <a:off x="226949" y="1195558"/>
            <a:ext cx="11306175"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It’s been another busy week in Butterfly class. This week the children have been getting very creative outside. They have continued to enjoy using the bikes and some children are getting really confident with balance and pedalling. We have been getting very creative outdoors this week. The children have been mark making in shaving foam, painting on the ground, building obstacle courses </a:t>
            </a:r>
            <a:r>
              <a:rPr lang="en-GB" sz="1600">
                <a:latin typeface="SassoonCRInfantMedium" panose="00000500000000000000" pitchFamily="2" charset="0"/>
              </a:rPr>
              <a:t>and making maps.  </a:t>
            </a:r>
            <a:endParaRPr lang="en-GB" sz="1600" dirty="0">
              <a:latin typeface="SassoonCRInfantMedium" panose="00000500000000000000" pitchFamily="2" charset="0"/>
            </a:endParaRPr>
          </a:p>
        </p:txBody>
      </p:sp>
      <p:sp>
        <p:nvSpPr>
          <p:cNvPr id="17" name="TextBox 16">
            <a:extLst>
              <a:ext uri="{FF2B5EF4-FFF2-40B4-BE49-F238E27FC236}">
                <a16:creationId xmlns:a16="http://schemas.microsoft.com/office/drawing/2014/main" id="{5DBBBE64-9B9F-4D7F-B84E-A5FC4F126C1D}"/>
              </a:ext>
            </a:extLst>
          </p:cNvPr>
          <p:cNvSpPr txBox="1"/>
          <p:nvPr/>
        </p:nvSpPr>
        <p:spPr>
          <a:xfrm>
            <a:off x="226949" y="5277386"/>
            <a:ext cx="5514975"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Helmets: </a:t>
            </a:r>
          </a:p>
          <a:p>
            <a:pPr algn="ctr"/>
            <a:r>
              <a:rPr lang="en-GB" sz="1600" dirty="0">
                <a:latin typeface="SassoonCRInfantMedium" panose="00000500000000000000" pitchFamily="2" charset="0"/>
              </a:rPr>
              <a:t>The bikes will now be accessible all day everyday (weather permitting) for those children that would like to ride them. Please ensure your child has a helmet in school otherwise they won’t be able to use the bikes. </a:t>
            </a:r>
          </a:p>
        </p:txBody>
      </p:sp>
      <p:pic>
        <p:nvPicPr>
          <p:cNvPr id="5" name="Picture 4">
            <a:extLst>
              <a:ext uri="{FF2B5EF4-FFF2-40B4-BE49-F238E27FC236}">
                <a16:creationId xmlns:a16="http://schemas.microsoft.com/office/drawing/2014/main" id="{4E8B62AE-FFF4-462A-A303-E3D1DD065E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949" y="3147988"/>
            <a:ext cx="2789451" cy="1943542"/>
          </a:xfrm>
          <a:prstGeom prst="rect">
            <a:avLst/>
          </a:prstGeom>
        </p:spPr>
      </p:pic>
      <p:pic>
        <p:nvPicPr>
          <p:cNvPr id="8" name="Picture 7">
            <a:extLst>
              <a:ext uri="{FF2B5EF4-FFF2-40B4-BE49-F238E27FC236}">
                <a16:creationId xmlns:a16="http://schemas.microsoft.com/office/drawing/2014/main" id="{295BD5DB-5635-4763-A2AF-2FB28C900B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0400" y="2476538"/>
            <a:ext cx="1681681" cy="2614992"/>
          </a:xfrm>
          <a:prstGeom prst="rect">
            <a:avLst/>
          </a:prstGeom>
        </p:spPr>
      </p:pic>
      <p:pic>
        <p:nvPicPr>
          <p:cNvPr id="12" name="Picture 11">
            <a:extLst>
              <a:ext uri="{FF2B5EF4-FFF2-40B4-BE49-F238E27FC236}">
                <a16:creationId xmlns:a16="http://schemas.microsoft.com/office/drawing/2014/main" id="{728701D9-35C5-43DF-84E7-AEC80D2299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66080" y="2511089"/>
            <a:ext cx="1681681" cy="2494716"/>
          </a:xfrm>
          <a:prstGeom prst="rect">
            <a:avLst/>
          </a:prstGeom>
        </p:spPr>
      </p:pic>
      <p:pic>
        <p:nvPicPr>
          <p:cNvPr id="15" name="Picture 14">
            <a:extLst>
              <a:ext uri="{FF2B5EF4-FFF2-40B4-BE49-F238E27FC236}">
                <a16:creationId xmlns:a16="http://schemas.microsoft.com/office/drawing/2014/main" id="{3181636F-0E1A-4B7E-A1E1-60A541AA95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31760" y="3038444"/>
            <a:ext cx="2666867" cy="1967361"/>
          </a:xfrm>
          <a:prstGeom prst="rect">
            <a:avLst/>
          </a:prstGeom>
        </p:spPr>
      </p:pic>
      <p:pic>
        <p:nvPicPr>
          <p:cNvPr id="19" name="Picture 18">
            <a:extLst>
              <a:ext uri="{FF2B5EF4-FFF2-40B4-BE49-F238E27FC236}">
                <a16:creationId xmlns:a16="http://schemas.microsoft.com/office/drawing/2014/main" id="{C2595EF7-23F1-4DF5-A96E-6CA1CDF9F72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97178" y="2395590"/>
            <a:ext cx="1819529" cy="2610215"/>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1215</TotalTime>
  <Words>172</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62</cp:revision>
  <dcterms:created xsi:type="dcterms:W3CDTF">2025-01-23T14:35:00Z</dcterms:created>
  <dcterms:modified xsi:type="dcterms:W3CDTF">2026-03-12T21:01:09Z</dcterms:modified>
</cp:coreProperties>
</file>