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11/12/2025</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11/12/2025</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11/12/2025</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11/12/2025</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11/12/2025</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11/12/2025</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11/12/2025</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11/12/2025</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11/12/2025</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11/12/2025</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11/12/2025</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11/12/2025</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12.12. 25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957887" y="5186366"/>
            <a:ext cx="6061722"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Pantomime: </a:t>
            </a:r>
          </a:p>
          <a:p>
            <a:pPr algn="ctr"/>
            <a:r>
              <a:rPr lang="en-GB" sz="1600" dirty="0">
                <a:latin typeface="SassoonCRInfantMedium" panose="00000500000000000000" pitchFamily="2" charset="0"/>
              </a:rPr>
              <a:t>Monday is the day of the pantomime. We will be leaving school at 9:15. Please pack your child’s bag light on this day. They will only need a change of clothes, named water bottle and a named nut free snack for the pantomime.  </a:t>
            </a:r>
          </a:p>
        </p:txBody>
      </p:sp>
      <p:sp>
        <p:nvSpPr>
          <p:cNvPr id="2" name="TextBox 1">
            <a:extLst>
              <a:ext uri="{FF2B5EF4-FFF2-40B4-BE49-F238E27FC236}">
                <a16:creationId xmlns:a16="http://schemas.microsoft.com/office/drawing/2014/main" id="{D032FF4C-0609-4F86-BB76-DE45AEAAA0CF}"/>
              </a:ext>
            </a:extLst>
          </p:cNvPr>
          <p:cNvSpPr txBox="1"/>
          <p:nvPr/>
        </p:nvSpPr>
        <p:spPr>
          <a:xfrm>
            <a:off x="304800" y="1219200"/>
            <a:ext cx="11306175" cy="1077218"/>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Wow!! What a week! We are so proud of how well the children walked to the church on Tuesday and Wednesday morning. Thank you to everyone who helped us walk there and back. We are also impressed with how incredibly well they did on Wednesday night, they sang beautifully and were wonderful angels. Thank you to everyone who attended. We’ve got a few busy weeks ahead of us so please use the calendar on the next page to keep up to date with what is happening each day. </a:t>
            </a:r>
          </a:p>
        </p:txBody>
      </p:sp>
      <p:pic>
        <p:nvPicPr>
          <p:cNvPr id="7" name="Picture 6">
            <a:extLst>
              <a:ext uri="{FF2B5EF4-FFF2-40B4-BE49-F238E27FC236}">
                <a16:creationId xmlns:a16="http://schemas.microsoft.com/office/drawing/2014/main" id="{A6D6D70F-4942-4A7F-AAA8-FB38A9E23A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7674" y="2519453"/>
            <a:ext cx="2110767" cy="2486359"/>
          </a:xfrm>
          <a:prstGeom prst="rect">
            <a:avLst/>
          </a:prstGeom>
        </p:spPr>
      </p:pic>
      <p:pic>
        <p:nvPicPr>
          <p:cNvPr id="10" name="Picture 9">
            <a:extLst>
              <a:ext uri="{FF2B5EF4-FFF2-40B4-BE49-F238E27FC236}">
                <a16:creationId xmlns:a16="http://schemas.microsoft.com/office/drawing/2014/main" id="{9A21D347-A19E-45FF-8D91-1C459C98A1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2844" y="2540437"/>
            <a:ext cx="2341346" cy="2472124"/>
          </a:xfrm>
          <a:prstGeom prst="rect">
            <a:avLst/>
          </a:prstGeom>
        </p:spPr>
      </p:pic>
      <p:pic>
        <p:nvPicPr>
          <p:cNvPr id="13" name="Picture 12">
            <a:extLst>
              <a:ext uri="{FF2B5EF4-FFF2-40B4-BE49-F238E27FC236}">
                <a16:creationId xmlns:a16="http://schemas.microsoft.com/office/drawing/2014/main" id="{2D844618-2899-4DB3-B26A-DF37077546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27116" y="2540437"/>
            <a:ext cx="3407359" cy="2401909"/>
          </a:xfrm>
          <a:prstGeom prst="rect">
            <a:avLst/>
          </a:prstGeom>
        </p:spPr>
      </p:pic>
      <p:pic>
        <p:nvPicPr>
          <p:cNvPr id="15" name="Picture 14">
            <a:extLst>
              <a:ext uri="{FF2B5EF4-FFF2-40B4-BE49-F238E27FC236}">
                <a16:creationId xmlns:a16="http://schemas.microsoft.com/office/drawing/2014/main" id="{92CFD52D-35C4-474F-B1C6-52266C851D9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18877" y="2380917"/>
            <a:ext cx="2155289" cy="2605411"/>
          </a:xfrm>
          <a:prstGeom prst="rect">
            <a:avLst/>
          </a:prstGeom>
        </p:spPr>
      </p:pic>
      <p:sp>
        <p:nvSpPr>
          <p:cNvPr id="17" name="TextBox 16">
            <a:extLst>
              <a:ext uri="{FF2B5EF4-FFF2-40B4-BE49-F238E27FC236}">
                <a16:creationId xmlns:a16="http://schemas.microsoft.com/office/drawing/2014/main" id="{5DBBBE64-9B9F-4D7F-B84E-A5FC4F126C1D}"/>
              </a:ext>
            </a:extLst>
          </p:cNvPr>
          <p:cNvSpPr txBox="1"/>
          <p:nvPr/>
        </p:nvSpPr>
        <p:spPr>
          <a:xfrm>
            <a:off x="212141" y="5042118"/>
            <a:ext cx="5514975" cy="1815882"/>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Next weeks information:</a:t>
            </a:r>
          </a:p>
          <a:p>
            <a:pPr algn="ctr"/>
            <a:r>
              <a:rPr lang="en-GB" sz="1600" dirty="0">
                <a:latin typeface="SassoonCRInfantMedium" panose="00000500000000000000" pitchFamily="2" charset="0"/>
              </a:rPr>
              <a:t>15</a:t>
            </a:r>
            <a:r>
              <a:rPr lang="en-GB" sz="1600" baseline="30000" dirty="0">
                <a:latin typeface="SassoonCRInfantMedium" panose="00000500000000000000" pitchFamily="2" charset="0"/>
              </a:rPr>
              <a:t>th</a:t>
            </a:r>
            <a:r>
              <a:rPr lang="en-GB" sz="1600" dirty="0">
                <a:latin typeface="SassoonCRInfantMedium" panose="00000500000000000000" pitchFamily="2" charset="0"/>
              </a:rPr>
              <a:t> December – Pantomime uniform. </a:t>
            </a:r>
          </a:p>
          <a:p>
            <a:pPr algn="ctr"/>
            <a:r>
              <a:rPr lang="en-GB" sz="1600" dirty="0">
                <a:latin typeface="SassoonCRInfantMedium" panose="00000500000000000000" pitchFamily="2" charset="0"/>
              </a:rPr>
              <a:t>17</a:t>
            </a:r>
            <a:r>
              <a:rPr lang="en-GB" sz="1600" baseline="30000" dirty="0">
                <a:latin typeface="SassoonCRInfantMedium" panose="00000500000000000000" pitchFamily="2" charset="0"/>
              </a:rPr>
              <a:t>th</a:t>
            </a:r>
            <a:r>
              <a:rPr lang="en-GB" sz="1600" dirty="0">
                <a:latin typeface="SassoonCRInfantMedium" panose="00000500000000000000" pitchFamily="2" charset="0"/>
              </a:rPr>
              <a:t> December – Christmas Lunch and Christmas jumper day. Uniform worn under Christmas jumper. </a:t>
            </a:r>
          </a:p>
          <a:p>
            <a:pPr algn="ctr"/>
            <a:r>
              <a:rPr lang="en-GB" sz="1600" dirty="0">
                <a:latin typeface="SassoonCRInfantMedium" panose="00000500000000000000" pitchFamily="2" charset="0"/>
              </a:rPr>
              <a:t> 19</a:t>
            </a:r>
            <a:r>
              <a:rPr lang="en-GB" sz="1600" baseline="30000" dirty="0">
                <a:latin typeface="SassoonCRInfantMedium" panose="00000500000000000000" pitchFamily="2" charset="0"/>
              </a:rPr>
              <a:t>th</a:t>
            </a:r>
            <a:r>
              <a:rPr lang="en-GB" sz="1600" dirty="0">
                <a:latin typeface="SassoonCRInfantMedium" panose="00000500000000000000" pitchFamily="2" charset="0"/>
              </a:rPr>
              <a:t> December – Party day, party clothes to be worn. Carols on the playground at 3pm. </a:t>
            </a:r>
          </a:p>
          <a:p>
            <a:pPr algn="ctr"/>
            <a:endParaRPr lang="en-GB" sz="1600" dirty="0">
              <a:latin typeface="SassoonCRInfantMedium" panose="00000500000000000000" pitchFamily="2" charset="0"/>
            </a:endParaRPr>
          </a:p>
        </p:txBody>
      </p:sp>
    </p:spTree>
    <p:extLst>
      <p:ext uri="{BB962C8B-B14F-4D97-AF65-F5344CB8AC3E}">
        <p14:creationId xmlns:p14="http://schemas.microsoft.com/office/powerpoint/2010/main" val="4797179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EAFD7C7-101C-473D-AEB2-61C6010106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6553" y="0"/>
            <a:ext cx="10538893" cy="6858000"/>
          </a:xfrm>
          <a:prstGeom prst="rect">
            <a:avLst/>
          </a:prstGeom>
        </p:spPr>
      </p:pic>
    </p:spTree>
    <p:extLst>
      <p:ext uri="{BB962C8B-B14F-4D97-AF65-F5344CB8AC3E}">
        <p14:creationId xmlns:p14="http://schemas.microsoft.com/office/powerpoint/2010/main" val="28845704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1080</TotalTime>
  <Words>198</Words>
  <Application>Microsoft Office PowerPoint</Application>
  <PresentationFormat>Widescreen</PresentationFormat>
  <Paragraphs>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SassoonCRInfantMedium</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44</cp:revision>
  <dcterms:created xsi:type="dcterms:W3CDTF">2025-01-23T14:35:00Z</dcterms:created>
  <dcterms:modified xsi:type="dcterms:W3CDTF">2025-12-11T10:28:12Z</dcterms:modified>
</cp:coreProperties>
</file>