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C4309EFC-29B4-4D90-87A2-8BFA99500F1E}"/>
    <pc:docChg chg="custSel modSld">
      <pc:chgData name="Jade Gooch" userId="da61e957-a181-4154-8936-cbcec0dcffa3" providerId="ADAL" clId="{C4309EFC-29B4-4D90-87A2-8BFA99500F1E}" dt="2026-09-18T13:46:18.995" v="862" actId="20577"/>
      <pc:docMkLst>
        <pc:docMk/>
      </pc:docMkLst>
      <pc:sldChg chg="addSp delSp modSp mod">
        <pc:chgData name="Jade Gooch" userId="da61e957-a181-4154-8936-cbcec0dcffa3" providerId="ADAL" clId="{C4309EFC-29B4-4D90-87A2-8BFA99500F1E}" dt="2026-09-18T13:46:18.995" v="862" actId="20577"/>
        <pc:sldMkLst>
          <pc:docMk/>
          <pc:sldMk cId="479717910" sldId="256"/>
        </pc:sldMkLst>
        <pc:spChg chg="mod">
          <ac:chgData name="Jade Gooch" userId="da61e957-a181-4154-8936-cbcec0dcffa3" providerId="ADAL" clId="{C4309EFC-29B4-4D90-87A2-8BFA99500F1E}" dt="2026-09-18T13:38:53.609" v="1" actId="20577"/>
          <ac:spMkLst>
            <pc:docMk/>
            <pc:sldMk cId="479717910" sldId="256"/>
            <ac:spMk id="4" creationId="{D459FFAB-B46F-47F1-B7F5-8E6D5B69C18D}"/>
          </ac:spMkLst>
        </pc:spChg>
        <pc:spChg chg="del">
          <ac:chgData name="Jade Gooch" userId="da61e957-a181-4154-8936-cbcec0dcffa3" providerId="ADAL" clId="{C4309EFC-29B4-4D90-87A2-8BFA99500F1E}" dt="2026-09-18T13:38:59.273" v="3" actId="478"/>
          <ac:spMkLst>
            <pc:docMk/>
            <pc:sldMk cId="479717910" sldId="256"/>
            <ac:spMk id="8" creationId="{D0DAF699-554A-4F33-B06F-59C29D9BEFE7}"/>
          </ac:spMkLst>
        </pc:spChg>
        <pc:spChg chg="mod">
          <ac:chgData name="Jade Gooch" userId="da61e957-a181-4154-8936-cbcec0dcffa3" providerId="ADAL" clId="{C4309EFC-29B4-4D90-87A2-8BFA99500F1E}" dt="2026-09-18T13:40:03.687" v="251" actId="20577"/>
          <ac:spMkLst>
            <pc:docMk/>
            <pc:sldMk cId="479717910" sldId="256"/>
            <ac:spMk id="9" creationId="{354EBF3D-58C0-4AAC-8733-9EE56DD495C3}"/>
          </ac:spMkLst>
        </pc:spChg>
        <pc:spChg chg="mod">
          <ac:chgData name="Jade Gooch" userId="da61e957-a181-4154-8936-cbcec0dcffa3" providerId="ADAL" clId="{C4309EFC-29B4-4D90-87A2-8BFA99500F1E}" dt="2026-09-18T13:46:18.995" v="862" actId="20577"/>
          <ac:spMkLst>
            <pc:docMk/>
            <pc:sldMk cId="479717910" sldId="256"/>
            <ac:spMk id="10" creationId="{011375DF-D1D9-4924-B5F7-96C073BB4310}"/>
          </ac:spMkLst>
        </pc:spChg>
        <pc:spChg chg="del">
          <ac:chgData name="Jade Gooch" userId="da61e957-a181-4154-8936-cbcec0dcffa3" providerId="ADAL" clId="{C4309EFC-29B4-4D90-87A2-8BFA99500F1E}" dt="2026-09-18T13:38:57.033" v="2" actId="478"/>
          <ac:spMkLst>
            <pc:docMk/>
            <pc:sldMk cId="479717910" sldId="256"/>
            <ac:spMk id="13" creationId="{237DAFCB-1525-40B4-8903-DA208B27DEAD}"/>
          </ac:spMkLst>
        </pc:spChg>
        <pc:picChg chg="del">
          <ac:chgData name="Jade Gooch" userId="da61e957-a181-4154-8936-cbcec0dcffa3" providerId="ADAL" clId="{C4309EFC-29B4-4D90-87A2-8BFA99500F1E}" dt="2026-09-18T13:40:08.006" v="254" actId="478"/>
          <ac:picMkLst>
            <pc:docMk/>
            <pc:sldMk cId="479717910" sldId="256"/>
            <ac:picMk id="2" creationId="{924CA2F7-92DC-4B49-87E0-7657BA99FBA7}"/>
          </ac:picMkLst>
        </pc:picChg>
        <pc:picChg chg="del">
          <ac:chgData name="Jade Gooch" userId="da61e957-a181-4154-8936-cbcec0dcffa3" providerId="ADAL" clId="{C4309EFC-29B4-4D90-87A2-8BFA99500F1E}" dt="2026-09-18T13:40:06.682" v="253" actId="478"/>
          <ac:picMkLst>
            <pc:docMk/>
            <pc:sldMk cId="479717910" sldId="256"/>
            <ac:picMk id="5" creationId="{F00D39EA-B2AA-4288-99ED-DF2D1DF8A618}"/>
          </ac:picMkLst>
        </pc:picChg>
        <pc:picChg chg="del">
          <ac:chgData name="Jade Gooch" userId="da61e957-a181-4154-8936-cbcec0dcffa3" providerId="ADAL" clId="{C4309EFC-29B4-4D90-87A2-8BFA99500F1E}" dt="2026-09-18T13:40:05.363" v="252" actId="478"/>
          <ac:picMkLst>
            <pc:docMk/>
            <pc:sldMk cId="479717910" sldId="256"/>
            <ac:picMk id="6" creationId="{8F5D3C6F-39C4-4C3D-ADF4-4D64835D3F05}"/>
          </ac:picMkLst>
        </pc:picChg>
        <pc:picChg chg="add mod">
          <ac:chgData name="Jade Gooch" userId="da61e957-a181-4154-8936-cbcec0dcffa3" providerId="ADAL" clId="{C4309EFC-29B4-4D90-87A2-8BFA99500F1E}" dt="2026-09-18T13:40:57.131" v="258" actId="1076"/>
          <ac:picMkLst>
            <pc:docMk/>
            <pc:sldMk cId="479717910" sldId="256"/>
            <ac:picMk id="7" creationId="{FA8D3E0D-BC3E-48E0-821C-05300C769540}"/>
          </ac:picMkLst>
        </pc:picChg>
        <pc:picChg chg="add mod">
          <ac:chgData name="Jade Gooch" userId="da61e957-a181-4154-8936-cbcec0dcffa3" providerId="ADAL" clId="{C4309EFC-29B4-4D90-87A2-8BFA99500F1E}" dt="2026-09-18T13:41:21.524" v="265" actId="1076"/>
          <ac:picMkLst>
            <pc:docMk/>
            <pc:sldMk cId="479717910" sldId="256"/>
            <ac:picMk id="12" creationId="{4DD830E8-3C9A-4902-96DC-B142895C890F}"/>
          </ac:picMkLst>
        </pc:picChg>
        <pc:picChg chg="add mod">
          <ac:chgData name="Jade Gooch" userId="da61e957-a181-4154-8936-cbcec0dcffa3" providerId="ADAL" clId="{C4309EFC-29B4-4D90-87A2-8BFA99500F1E}" dt="2026-09-18T13:41:43.254" v="270" actId="1076"/>
          <ac:picMkLst>
            <pc:docMk/>
            <pc:sldMk cId="479717910" sldId="256"/>
            <ac:picMk id="15" creationId="{17DC5031-E565-41A3-AFBE-C19202D9E88C}"/>
          </ac:picMkLst>
        </pc:picChg>
        <pc:picChg chg="add mod">
          <ac:chgData name="Jade Gooch" userId="da61e957-a181-4154-8936-cbcec0dcffa3" providerId="ADAL" clId="{C4309EFC-29B4-4D90-87A2-8BFA99500F1E}" dt="2026-09-18T13:41:57.220" v="273" actId="1076"/>
          <ac:picMkLst>
            <pc:docMk/>
            <pc:sldMk cId="479717910" sldId="256"/>
            <ac:picMk id="17" creationId="{6B1D4DD5-0FC0-409E-98CF-FEFCC7BB42A1}"/>
          </ac:picMkLst>
        </pc:picChg>
        <pc:picChg chg="add mod">
          <ac:chgData name="Jade Gooch" userId="da61e957-a181-4154-8936-cbcec0dcffa3" providerId="ADAL" clId="{C4309EFC-29B4-4D90-87A2-8BFA99500F1E}" dt="2026-09-18T13:42:13.260" v="278" actId="1076"/>
          <ac:picMkLst>
            <pc:docMk/>
            <pc:sldMk cId="479717910" sldId="256"/>
            <ac:picMk id="19" creationId="{184BEF9F-9C77-425D-A011-3DA1FE19D7FB}"/>
          </ac:picMkLst>
        </pc:picChg>
        <pc:picChg chg="add mod">
          <ac:chgData name="Jade Gooch" userId="da61e957-a181-4154-8936-cbcec0dcffa3" providerId="ADAL" clId="{C4309EFC-29B4-4D90-87A2-8BFA99500F1E}" dt="2026-09-18T13:42:40.152" v="283" actId="1076"/>
          <ac:picMkLst>
            <pc:docMk/>
            <pc:sldMk cId="479717910" sldId="256"/>
            <ac:picMk id="21" creationId="{F5549668-ADBA-4886-9A95-CB0268CA261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18/09/2026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18/09/2026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18.09.26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We’ve had another busy and exciting week in Butterfly Class. This week the children had a go on the bikes (which they had all been desperate to do). We will be using these frequently so if you do take your child’s helmet home please return it to school so they don’t miss out. The children have started to feel more confident in school routines this week and it’s been lovely to watch them playing together and inventing lots of new games. Well done Butterfly Class! Keep up the good work! </a:t>
            </a:r>
          </a:p>
        </p:txBody>
      </p:sp>
      <p:sp>
        <p:nvSpPr>
          <p:cNvPr id="9" name="TextBox 8">
            <a:extLst>
              <a:ext uri="{FF2B5EF4-FFF2-40B4-BE49-F238E27FC236}">
                <a16:creationId xmlns:a16="http://schemas.microsoft.com/office/drawing/2014/main" id="{354EBF3D-58C0-4AAC-8733-9EE56DD495C3}"/>
              </a:ext>
            </a:extLst>
          </p:cNvPr>
          <p:cNvSpPr txBox="1"/>
          <p:nvPr/>
        </p:nvSpPr>
        <p:spPr>
          <a:xfrm>
            <a:off x="412577" y="5194558"/>
            <a:ext cx="5199530"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Snacks: </a:t>
            </a:r>
          </a:p>
          <a:p>
            <a:pPr algn="ctr"/>
            <a:r>
              <a:rPr lang="en-GB" sz="1600" dirty="0">
                <a:latin typeface="SassoonCRInfantMedium" panose="00000500000000000000" pitchFamily="2" charset="0"/>
              </a:rPr>
              <a:t>We are a nut free school so please make sure children only have fruit or vegetables for morning snack. Please nothing that comes from a packet to ensure we can keep everyone safe. </a:t>
            </a:r>
          </a:p>
        </p:txBody>
      </p:sp>
      <p:pic>
        <p:nvPicPr>
          <p:cNvPr id="7" name="Picture 6">
            <a:extLst>
              <a:ext uri="{FF2B5EF4-FFF2-40B4-BE49-F238E27FC236}">
                <a16:creationId xmlns:a16="http://schemas.microsoft.com/office/drawing/2014/main" id="{FA8D3E0D-BC3E-48E0-821C-05300C7695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577" y="2583289"/>
            <a:ext cx="2029446" cy="2463326"/>
          </a:xfrm>
          <a:prstGeom prst="rect">
            <a:avLst/>
          </a:prstGeom>
        </p:spPr>
      </p:pic>
      <p:pic>
        <p:nvPicPr>
          <p:cNvPr id="12" name="Picture 11">
            <a:extLst>
              <a:ext uri="{FF2B5EF4-FFF2-40B4-BE49-F238E27FC236}">
                <a16:creationId xmlns:a16="http://schemas.microsoft.com/office/drawing/2014/main" id="{4DD830E8-3C9A-4902-96DC-B142895C89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6831" y="2600378"/>
            <a:ext cx="2298801" cy="2388832"/>
          </a:xfrm>
          <a:prstGeom prst="rect">
            <a:avLst/>
          </a:prstGeom>
        </p:spPr>
      </p:pic>
      <p:pic>
        <p:nvPicPr>
          <p:cNvPr id="15" name="Picture 14">
            <a:extLst>
              <a:ext uri="{FF2B5EF4-FFF2-40B4-BE49-F238E27FC236}">
                <a16:creationId xmlns:a16="http://schemas.microsoft.com/office/drawing/2014/main" id="{17DC5031-E565-41A3-AFBE-C19202D9E8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67826" y="2577966"/>
            <a:ext cx="1551936" cy="2460606"/>
          </a:xfrm>
          <a:prstGeom prst="rect">
            <a:avLst/>
          </a:prstGeom>
        </p:spPr>
      </p:pic>
      <p:pic>
        <p:nvPicPr>
          <p:cNvPr id="17" name="Picture 16">
            <a:extLst>
              <a:ext uri="{FF2B5EF4-FFF2-40B4-BE49-F238E27FC236}">
                <a16:creationId xmlns:a16="http://schemas.microsoft.com/office/drawing/2014/main" id="{6B1D4DD5-0FC0-409E-98CF-FEFCC7BB42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1956" y="2572955"/>
            <a:ext cx="2681816" cy="1886147"/>
          </a:xfrm>
          <a:prstGeom prst="rect">
            <a:avLst/>
          </a:prstGeom>
        </p:spPr>
      </p:pic>
      <p:pic>
        <p:nvPicPr>
          <p:cNvPr id="19" name="Picture 18">
            <a:extLst>
              <a:ext uri="{FF2B5EF4-FFF2-40B4-BE49-F238E27FC236}">
                <a16:creationId xmlns:a16="http://schemas.microsoft.com/office/drawing/2014/main" id="{184BEF9F-9C77-425D-A011-3DA1FE19D7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73483" y="4057390"/>
            <a:ext cx="2425239" cy="2460607"/>
          </a:xfrm>
          <a:prstGeom prst="rect">
            <a:avLst/>
          </a:prstGeom>
        </p:spPr>
      </p:pic>
      <p:pic>
        <p:nvPicPr>
          <p:cNvPr id="21" name="Picture 20">
            <a:extLst>
              <a:ext uri="{FF2B5EF4-FFF2-40B4-BE49-F238E27FC236}">
                <a16:creationId xmlns:a16="http://schemas.microsoft.com/office/drawing/2014/main" id="{F5549668-ADBA-4886-9A95-CB0268CA261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85072" y="4565932"/>
            <a:ext cx="2860493" cy="2100563"/>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904</TotalTime>
  <Words>138</Words>
  <Application>Microsoft Office PowerPoint</Application>
  <PresentationFormat>Widescreen</PresentationFormat>
  <Paragraphs>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27</cp:revision>
  <dcterms:created xsi:type="dcterms:W3CDTF">2025-01-23T14:35:00Z</dcterms:created>
  <dcterms:modified xsi:type="dcterms:W3CDTF">2026-09-18T13:46:24Z</dcterms:modified>
</cp:coreProperties>
</file>