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DA5B8C8A-8152-49A9-9427-93BB22DA9C18}"/>
    <pc:docChg chg="custSel modSld">
      <pc:chgData name="Jade Gooch" userId="da61e957-a181-4154-8936-cbcec0dcffa3" providerId="ADAL" clId="{DA5B8C8A-8152-49A9-9427-93BB22DA9C18}" dt="2026-10-07T20:23:28.154" v="1206" actId="20577"/>
      <pc:docMkLst>
        <pc:docMk/>
      </pc:docMkLst>
      <pc:sldChg chg="addSp delSp modSp mod">
        <pc:chgData name="Jade Gooch" userId="da61e957-a181-4154-8936-cbcec0dcffa3" providerId="ADAL" clId="{DA5B8C8A-8152-49A9-9427-93BB22DA9C18}" dt="2026-10-07T20:23:28.154" v="1206" actId="20577"/>
        <pc:sldMkLst>
          <pc:docMk/>
          <pc:sldMk cId="479717910" sldId="256"/>
        </pc:sldMkLst>
        <pc:spChg chg="add mod">
          <ac:chgData name="Jade Gooch" userId="da61e957-a181-4154-8936-cbcec0dcffa3" providerId="ADAL" clId="{DA5B8C8A-8152-49A9-9427-93BB22DA9C18}" dt="2026-10-07T20:15:49.487" v="676" actId="1076"/>
          <ac:spMkLst>
            <pc:docMk/>
            <pc:sldMk cId="479717910" sldId="256"/>
            <ac:spMk id="2" creationId="{47200216-EB5A-4111-897A-83B5F8AA84CC}"/>
          </ac:spMkLst>
        </pc:spChg>
        <pc:spChg chg="mod">
          <ac:chgData name="Jade Gooch" userId="da61e957-a181-4154-8936-cbcec0dcffa3" providerId="ADAL" clId="{DA5B8C8A-8152-49A9-9427-93BB22DA9C18}" dt="2026-10-07T20:11:39.230" v="1" actId="20577"/>
          <ac:spMkLst>
            <pc:docMk/>
            <pc:sldMk cId="479717910" sldId="256"/>
            <ac:spMk id="4" creationId="{D459FFAB-B46F-47F1-B7F5-8E6D5B69C18D}"/>
          </ac:spMkLst>
        </pc:spChg>
        <pc:spChg chg="mod">
          <ac:chgData name="Jade Gooch" userId="da61e957-a181-4154-8936-cbcec0dcffa3" providerId="ADAL" clId="{DA5B8C8A-8152-49A9-9427-93BB22DA9C18}" dt="2026-10-07T20:23:28.154" v="1206" actId="20577"/>
          <ac:spMkLst>
            <pc:docMk/>
            <pc:sldMk cId="479717910" sldId="256"/>
            <ac:spMk id="10" creationId="{011375DF-D1D9-4924-B5F7-96C073BB4310}"/>
          </ac:spMkLst>
        </pc:spChg>
        <pc:spChg chg="mod">
          <ac:chgData name="Jade Gooch" userId="da61e957-a181-4154-8936-cbcec0dcffa3" providerId="ADAL" clId="{DA5B8C8A-8152-49A9-9427-93BB22DA9C18}" dt="2026-10-07T20:14:04.020" v="471" actId="20577"/>
          <ac:spMkLst>
            <pc:docMk/>
            <pc:sldMk cId="479717910" sldId="256"/>
            <ac:spMk id="18" creationId="{F3D47C02-CF42-40B8-9E09-09790E3B6F0D}"/>
          </ac:spMkLst>
        </pc:spChg>
        <pc:picChg chg="del">
          <ac:chgData name="Jade Gooch" userId="da61e957-a181-4154-8936-cbcec0dcffa3" providerId="ADAL" clId="{DA5B8C8A-8152-49A9-9427-93BB22DA9C18}" dt="2026-10-07T20:11:44.178" v="5" actId="478"/>
          <ac:picMkLst>
            <pc:docMk/>
            <pc:sldMk cId="479717910" sldId="256"/>
            <ac:picMk id="5" creationId="{52C6F4EB-F5DF-4340-B932-0E53F9B45C41}"/>
          </ac:picMkLst>
        </pc:picChg>
        <pc:picChg chg="add mod">
          <ac:chgData name="Jade Gooch" userId="da61e957-a181-4154-8936-cbcec0dcffa3" providerId="ADAL" clId="{DA5B8C8A-8152-49A9-9427-93BB22DA9C18}" dt="2026-10-07T20:20:06.120" v="682" actId="1076"/>
          <ac:picMkLst>
            <pc:docMk/>
            <pc:sldMk cId="479717910" sldId="256"/>
            <ac:picMk id="6" creationId="{A17C1A03-4D71-47BB-B405-C70219CC489C}"/>
          </ac:picMkLst>
        </pc:picChg>
        <pc:picChg chg="add mod">
          <ac:chgData name="Jade Gooch" userId="da61e957-a181-4154-8936-cbcec0dcffa3" providerId="ADAL" clId="{DA5B8C8A-8152-49A9-9427-93BB22DA9C18}" dt="2026-10-07T20:20:23.770" v="687" actId="1076"/>
          <ac:picMkLst>
            <pc:docMk/>
            <pc:sldMk cId="479717910" sldId="256"/>
            <ac:picMk id="8" creationId="{12542FE5-368E-40CE-B0F3-D3A8E63EB9CA}"/>
          </ac:picMkLst>
        </pc:picChg>
        <pc:picChg chg="del">
          <ac:chgData name="Jade Gooch" userId="da61e957-a181-4154-8936-cbcec0dcffa3" providerId="ADAL" clId="{DA5B8C8A-8152-49A9-9427-93BB22DA9C18}" dt="2026-10-07T20:11:43.589" v="4" actId="478"/>
          <ac:picMkLst>
            <pc:docMk/>
            <pc:sldMk cId="479717910" sldId="256"/>
            <ac:picMk id="9" creationId="{3C7F1B81-8F2A-4C58-97A1-4C606D606736}"/>
          </ac:picMkLst>
        </pc:picChg>
        <pc:picChg chg="add mod">
          <ac:chgData name="Jade Gooch" userId="da61e957-a181-4154-8936-cbcec0dcffa3" providerId="ADAL" clId="{DA5B8C8A-8152-49A9-9427-93BB22DA9C18}" dt="2026-10-07T20:20:52.455" v="692" actId="1076"/>
          <ac:picMkLst>
            <pc:docMk/>
            <pc:sldMk cId="479717910" sldId="256"/>
            <ac:picMk id="12" creationId="{D00ECCE5-920C-4A0F-B3A5-B68D7966BD3C}"/>
          </ac:picMkLst>
        </pc:picChg>
        <pc:picChg chg="del">
          <ac:chgData name="Jade Gooch" userId="da61e957-a181-4154-8936-cbcec0dcffa3" providerId="ADAL" clId="{DA5B8C8A-8152-49A9-9427-93BB22DA9C18}" dt="2026-10-07T20:11:42.900" v="3" actId="478"/>
          <ac:picMkLst>
            <pc:docMk/>
            <pc:sldMk cId="479717910" sldId="256"/>
            <ac:picMk id="13" creationId="{EF423577-4ABA-497E-B28D-20A8CC64271D}"/>
          </ac:picMkLst>
        </pc:picChg>
        <pc:picChg chg="del">
          <ac:chgData name="Jade Gooch" userId="da61e957-a181-4154-8936-cbcec0dcffa3" providerId="ADAL" clId="{DA5B8C8A-8152-49A9-9427-93BB22DA9C18}" dt="2026-10-07T20:11:42.179" v="2" actId="478"/>
          <ac:picMkLst>
            <pc:docMk/>
            <pc:sldMk cId="479717910" sldId="256"/>
            <ac:picMk id="16" creationId="{CBDE1287-E008-4072-B80F-CC7923BF745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15/10/2026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15/10/2026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ea typeface="Calibri" panose="020F0502020204030204" pitchFamily="34" charset="0"/>
                <a:cs typeface="Times New Roman" panose="02020603050405020304" pitchFamily="18" charset="0"/>
              </a:rPr>
              <a:t>Butterfly Class Newsletter</a:t>
            </a:r>
            <a:endParaRPr lang="en-GB" sz="1100" dirty="0">
              <a:effectLst/>
              <a:ea typeface="Calibri" panose="020F0502020204030204" pitchFamily="34" charset="0"/>
              <a:cs typeface="Times New Roman" panose="02020603050405020304" pitchFamily="18" charset="0"/>
            </a:endParaRPr>
          </a:p>
          <a:p>
            <a:pPr algn="ctr">
              <a:lnSpc>
                <a:spcPct val="107000"/>
              </a:lnSpc>
              <a:spcAft>
                <a:spcPts val="800"/>
              </a:spcAft>
            </a:pPr>
            <a:r>
              <a:rPr lang="en-GB" sz="2400" dirty="0" smtClean="0">
                <a:solidFill>
                  <a:srgbClr val="4472C4"/>
                </a:solidFill>
                <a:effectLst>
                  <a:outerShdw blurRad="38100" dist="25400" dir="5400000" algn="ctr">
                    <a:srgbClr val="6E747A">
                      <a:alpha val="43000"/>
                    </a:srgbClr>
                  </a:outerShdw>
                </a:effectLst>
                <a:ea typeface="Calibri" panose="020F0502020204030204" pitchFamily="34" charset="0"/>
                <a:cs typeface="Times New Roman" panose="02020603050405020304" pitchFamily="18" charset="0"/>
              </a:rPr>
              <a:t>16</a:t>
            </a:r>
            <a:r>
              <a:rPr lang="en-GB" sz="2400" dirty="0" smtClean="0">
                <a:solidFill>
                  <a:srgbClr val="4472C4"/>
                </a:solidFill>
                <a:effectLst>
                  <a:outerShdw blurRad="38100" dist="25400" dir="5400000" algn="ctr">
                    <a:srgbClr val="6E747A">
                      <a:alpha val="43000"/>
                    </a:srgbClr>
                  </a:outerShdw>
                </a:effectLst>
                <a:ea typeface="Calibri" panose="020F0502020204030204" pitchFamily="34" charset="0"/>
                <a:cs typeface="Times New Roman" panose="02020603050405020304" pitchFamily="18" charset="0"/>
              </a:rPr>
              <a:t>.10.26</a:t>
            </a:r>
            <a:endParaRPr lang="en-GB" sz="1100" dirty="0">
              <a:effectLst/>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1077218"/>
          </a:xfrm>
          <a:prstGeom prst="rect">
            <a:avLst/>
          </a:prstGeom>
          <a:noFill/>
          <a:ln w="38100">
            <a:solidFill>
              <a:schemeClr val="tx1"/>
            </a:solidFill>
          </a:ln>
        </p:spPr>
        <p:txBody>
          <a:bodyPr wrap="square" rtlCol="0">
            <a:spAutoFit/>
          </a:bodyPr>
          <a:lstStyle/>
          <a:p>
            <a:r>
              <a:rPr lang="en-US" sz="1600" dirty="0" smtClean="0"/>
              <a:t>It’s been another extremely busy week in Butterfly Class. This week we have been learning about people who help us. We have been thinking about the </a:t>
            </a:r>
            <a:r>
              <a:rPr lang="en-US" sz="1600" dirty="0" smtClean="0"/>
              <a:t>different things that the emergency services do to help us and how we would get there help if we ever needed it. The children also had their first scooter session on Wednesday. We were all very impressed with their resilience, as some of the children found using two wheels quite tricky but they kept going and didn’t give up! </a:t>
            </a:r>
            <a:endParaRPr lang="en-GB" sz="1600" dirty="0"/>
          </a:p>
        </p:txBody>
      </p:sp>
      <p:sp>
        <p:nvSpPr>
          <p:cNvPr id="17" name="TextBox 16">
            <a:extLst>
              <a:ext uri="{FF2B5EF4-FFF2-40B4-BE49-F238E27FC236}">
                <a16:creationId xmlns:a16="http://schemas.microsoft.com/office/drawing/2014/main" id="{42B88104-D73B-476E-A08C-E22DD778E3E4}"/>
              </a:ext>
            </a:extLst>
          </p:cNvPr>
          <p:cNvSpPr txBox="1"/>
          <p:nvPr/>
        </p:nvSpPr>
        <p:spPr>
          <a:xfrm>
            <a:off x="7961461" y="4885765"/>
            <a:ext cx="4006421" cy="1569660"/>
          </a:xfrm>
          <a:prstGeom prst="rect">
            <a:avLst/>
          </a:prstGeom>
          <a:noFill/>
          <a:ln w="38100">
            <a:solidFill>
              <a:schemeClr val="tx1"/>
            </a:solidFill>
          </a:ln>
        </p:spPr>
        <p:txBody>
          <a:bodyPr wrap="square" rtlCol="0">
            <a:spAutoFit/>
          </a:bodyPr>
          <a:lstStyle/>
          <a:p>
            <a:pPr algn="ctr"/>
            <a:r>
              <a:rPr lang="en-GB" sz="1600" dirty="0"/>
              <a:t>Practising sounds: </a:t>
            </a:r>
          </a:p>
          <a:p>
            <a:pPr algn="ctr"/>
            <a:r>
              <a:rPr lang="en-GB" sz="1600" dirty="0"/>
              <a:t>Please keep practising the sounds at home with your child. This really helps with their development in reading. Please record any practising in the communication book and we will find them a sticker. </a:t>
            </a:r>
          </a:p>
        </p:txBody>
      </p:sp>
      <p:sp>
        <p:nvSpPr>
          <p:cNvPr id="18" name="TextBox 17">
            <a:extLst>
              <a:ext uri="{FF2B5EF4-FFF2-40B4-BE49-F238E27FC236}">
                <a16:creationId xmlns:a16="http://schemas.microsoft.com/office/drawing/2014/main" id="{F3D47C02-CF42-40B8-9E09-09790E3B6F0D}"/>
              </a:ext>
            </a:extLst>
          </p:cNvPr>
          <p:cNvSpPr txBox="1"/>
          <p:nvPr/>
        </p:nvSpPr>
        <p:spPr>
          <a:xfrm>
            <a:off x="224118" y="4885765"/>
            <a:ext cx="7521388" cy="1569660"/>
          </a:xfrm>
          <a:prstGeom prst="rect">
            <a:avLst/>
          </a:prstGeom>
          <a:noFill/>
          <a:ln w="38100">
            <a:solidFill>
              <a:schemeClr val="tx1"/>
            </a:solidFill>
          </a:ln>
        </p:spPr>
        <p:txBody>
          <a:bodyPr wrap="square" rtlCol="0">
            <a:spAutoFit/>
          </a:bodyPr>
          <a:lstStyle/>
          <a:p>
            <a:pPr algn="ctr"/>
            <a:r>
              <a:rPr lang="en-GB" sz="1600" dirty="0"/>
              <a:t>Encouraging independence: </a:t>
            </a:r>
          </a:p>
          <a:p>
            <a:pPr algn="ctr"/>
            <a:r>
              <a:rPr lang="en-GB" sz="1600" dirty="0"/>
              <a:t>We are unfortunately approaching weather that is going to need us to have coats all the time. We are trying to encourage children to be as independent as possible in putting on and zipping up there own coats. I know getting out of the house can be challenging in the morning but when possible please allow your child to have a go at putting on their own coat.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118" y="2516055"/>
            <a:ext cx="2706287" cy="224868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399" y="2516055"/>
            <a:ext cx="2426677" cy="225131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5447" y="2527895"/>
            <a:ext cx="2288168" cy="2236845"/>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5079" y="2485971"/>
            <a:ext cx="2722360" cy="2268634"/>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958</TotalTime>
  <Words>208</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Teacher</cp:lastModifiedBy>
  <cp:revision>34</cp:revision>
  <dcterms:created xsi:type="dcterms:W3CDTF">2025-01-23T14:35:00Z</dcterms:created>
  <dcterms:modified xsi:type="dcterms:W3CDTF">2026-10-15T13:40:47Z</dcterms:modified>
</cp:coreProperties>
</file>