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de Gooch" userId="da61e957-a181-4154-8936-cbcec0dcffa3" providerId="ADAL" clId="{AD390A86-3BE0-4867-8A52-4526C9FBDBAF}"/>
    <pc:docChg chg="undo custSel modSld">
      <pc:chgData name="Jade Gooch" userId="da61e957-a181-4154-8936-cbcec0dcffa3" providerId="ADAL" clId="{AD390A86-3BE0-4867-8A52-4526C9FBDBAF}" dt="2026-10-01T19:44:15.428" v="1065" actId="20577"/>
      <pc:docMkLst>
        <pc:docMk/>
      </pc:docMkLst>
      <pc:sldChg chg="addSp delSp modSp mod">
        <pc:chgData name="Jade Gooch" userId="da61e957-a181-4154-8936-cbcec0dcffa3" providerId="ADAL" clId="{AD390A86-3BE0-4867-8A52-4526C9FBDBAF}" dt="2026-10-01T19:44:15.428" v="1065" actId="20577"/>
        <pc:sldMkLst>
          <pc:docMk/>
          <pc:sldMk cId="479717910" sldId="256"/>
        </pc:sldMkLst>
        <pc:spChg chg="mod">
          <ac:chgData name="Jade Gooch" userId="da61e957-a181-4154-8936-cbcec0dcffa3" providerId="ADAL" clId="{AD390A86-3BE0-4867-8A52-4526C9FBDBAF}" dt="2026-10-01T19:31:46.106" v="9" actId="20577"/>
          <ac:spMkLst>
            <pc:docMk/>
            <pc:sldMk cId="479717910" sldId="256"/>
            <ac:spMk id="4" creationId="{D459FFAB-B46F-47F1-B7F5-8E6D5B69C18D}"/>
          </ac:spMkLst>
        </pc:spChg>
        <pc:spChg chg="mod">
          <ac:chgData name="Jade Gooch" userId="da61e957-a181-4154-8936-cbcec0dcffa3" providerId="ADAL" clId="{AD390A86-3BE0-4867-8A52-4526C9FBDBAF}" dt="2026-10-01T19:44:15.428" v="1065" actId="20577"/>
          <ac:spMkLst>
            <pc:docMk/>
            <pc:sldMk cId="479717910" sldId="256"/>
            <ac:spMk id="10" creationId="{011375DF-D1D9-4924-B5F7-96C073BB4310}"/>
          </ac:spMkLst>
        </pc:spChg>
        <pc:spChg chg="add mod">
          <ac:chgData name="Jade Gooch" userId="da61e957-a181-4154-8936-cbcec0dcffa3" providerId="ADAL" clId="{AD390A86-3BE0-4867-8A52-4526C9FBDBAF}" dt="2026-10-01T19:42:15.361" v="821" actId="20577"/>
          <ac:spMkLst>
            <pc:docMk/>
            <pc:sldMk cId="479717910" sldId="256"/>
            <ac:spMk id="17" creationId="{42B88104-D73B-476E-A08C-E22DD778E3E4}"/>
          </ac:spMkLst>
        </pc:spChg>
        <pc:spChg chg="add mod">
          <ac:chgData name="Jade Gooch" userId="da61e957-a181-4154-8936-cbcec0dcffa3" providerId="ADAL" clId="{AD390A86-3BE0-4867-8A52-4526C9FBDBAF}" dt="2026-10-01T19:43:52.811" v="1058" actId="1076"/>
          <ac:spMkLst>
            <pc:docMk/>
            <pc:sldMk cId="479717910" sldId="256"/>
            <ac:spMk id="18" creationId="{F3D47C02-CF42-40B8-9E09-09790E3B6F0D}"/>
          </ac:spMkLst>
        </pc:spChg>
        <pc:picChg chg="del">
          <ac:chgData name="Jade Gooch" userId="da61e957-a181-4154-8936-cbcec0dcffa3" providerId="ADAL" clId="{AD390A86-3BE0-4867-8A52-4526C9FBDBAF}" dt="2026-10-01T19:31:52.837" v="11" actId="478"/>
          <ac:picMkLst>
            <pc:docMk/>
            <pc:sldMk cId="479717910" sldId="256"/>
            <ac:picMk id="3" creationId="{A70668E3-1F2C-48A1-9980-F2682C060F6B}"/>
          </ac:picMkLst>
        </pc:picChg>
        <pc:picChg chg="add mod">
          <ac:chgData name="Jade Gooch" userId="da61e957-a181-4154-8936-cbcec0dcffa3" providerId="ADAL" clId="{AD390A86-3BE0-4867-8A52-4526C9FBDBAF}" dt="2026-10-01T19:43:56.280" v="1059" actId="14100"/>
          <ac:picMkLst>
            <pc:docMk/>
            <pc:sldMk cId="479717910" sldId="256"/>
            <ac:picMk id="5" creationId="{52C6F4EB-F5DF-4340-B932-0E53F9B45C41}"/>
          </ac:picMkLst>
        </pc:picChg>
        <pc:picChg chg="del">
          <ac:chgData name="Jade Gooch" userId="da61e957-a181-4154-8936-cbcec0dcffa3" providerId="ADAL" clId="{AD390A86-3BE0-4867-8A52-4526C9FBDBAF}" dt="2026-10-01T19:31:55.260" v="12" actId="478"/>
          <ac:picMkLst>
            <pc:docMk/>
            <pc:sldMk cId="479717910" sldId="256"/>
            <ac:picMk id="6" creationId="{D5D11396-5FEE-4EA6-865A-2281CFAF09F7}"/>
          </ac:picMkLst>
        </pc:picChg>
        <pc:picChg chg="del">
          <ac:chgData name="Jade Gooch" userId="da61e957-a181-4154-8936-cbcec0dcffa3" providerId="ADAL" clId="{AD390A86-3BE0-4867-8A52-4526C9FBDBAF}" dt="2026-10-01T19:31:57.023" v="13" actId="478"/>
          <ac:picMkLst>
            <pc:docMk/>
            <pc:sldMk cId="479717910" sldId="256"/>
            <ac:picMk id="8" creationId="{6F19508A-B1F9-45C1-929D-5378BF02EA6D}"/>
          </ac:picMkLst>
        </pc:picChg>
        <pc:picChg chg="add mod">
          <ac:chgData name="Jade Gooch" userId="da61e957-a181-4154-8936-cbcec0dcffa3" providerId="ADAL" clId="{AD390A86-3BE0-4867-8A52-4526C9FBDBAF}" dt="2026-10-01T19:43:48.557" v="1056" actId="1076"/>
          <ac:picMkLst>
            <pc:docMk/>
            <pc:sldMk cId="479717910" sldId="256"/>
            <ac:picMk id="9" creationId="{3C7F1B81-8F2A-4C58-97A1-4C606D606736}"/>
          </ac:picMkLst>
        </pc:picChg>
        <pc:picChg chg="del">
          <ac:chgData name="Jade Gooch" userId="da61e957-a181-4154-8936-cbcec0dcffa3" providerId="ADAL" clId="{AD390A86-3BE0-4867-8A52-4526C9FBDBAF}" dt="2026-10-01T19:32:00.204" v="15" actId="478"/>
          <ac:picMkLst>
            <pc:docMk/>
            <pc:sldMk cId="479717910" sldId="256"/>
            <ac:picMk id="12" creationId="{19456601-C3AB-4AED-A042-2D16ECB63F12}"/>
          </ac:picMkLst>
        </pc:picChg>
        <pc:picChg chg="add mod">
          <ac:chgData name="Jade Gooch" userId="da61e957-a181-4154-8936-cbcec0dcffa3" providerId="ADAL" clId="{AD390A86-3BE0-4867-8A52-4526C9FBDBAF}" dt="2026-10-01T19:43:50.419" v="1057" actId="1076"/>
          <ac:picMkLst>
            <pc:docMk/>
            <pc:sldMk cId="479717910" sldId="256"/>
            <ac:picMk id="13" creationId="{EF423577-4ABA-497E-B28D-20A8CC64271D}"/>
          </ac:picMkLst>
        </pc:picChg>
        <pc:picChg chg="del">
          <ac:chgData name="Jade Gooch" userId="da61e957-a181-4154-8936-cbcec0dcffa3" providerId="ADAL" clId="{AD390A86-3BE0-4867-8A52-4526C9FBDBAF}" dt="2026-10-01T19:31:58.617" v="14" actId="478"/>
          <ac:picMkLst>
            <pc:docMk/>
            <pc:sldMk cId="479717910" sldId="256"/>
            <ac:picMk id="14" creationId="{D311F3C6-4450-468E-97C7-F0AFF1167F18}"/>
          </ac:picMkLst>
        </pc:picChg>
        <pc:picChg chg="add mod">
          <ac:chgData name="Jade Gooch" userId="da61e957-a181-4154-8936-cbcec0dcffa3" providerId="ADAL" clId="{AD390A86-3BE0-4867-8A52-4526C9FBDBAF}" dt="2026-10-01T19:39:53.945" v="493" actId="1076"/>
          <ac:picMkLst>
            <pc:docMk/>
            <pc:sldMk cId="479717910" sldId="256"/>
            <ac:picMk id="16" creationId="{CBDE1287-E008-4072-B80F-CC7923BF7459}"/>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E8B61-997F-49FD-8A3F-42C100C0C9A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FBB055E-15EF-4903-ADF0-5B51A1F585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1CB4F32-E82B-4980-A9EE-FD991D9C3254}"/>
              </a:ext>
            </a:extLst>
          </p:cNvPr>
          <p:cNvSpPr>
            <a:spLocks noGrp="1"/>
          </p:cNvSpPr>
          <p:nvPr>
            <p:ph type="dt" sz="half" idx="10"/>
          </p:nvPr>
        </p:nvSpPr>
        <p:spPr/>
        <p:txBody>
          <a:bodyPr/>
          <a:lstStyle/>
          <a:p>
            <a:fld id="{7BA97F61-5437-4A0F-AE87-78E3716B20D8}" type="datetimeFigureOut">
              <a:rPr lang="en-GB" smtClean="0"/>
              <a:t>01/10/2026</a:t>
            </a:fld>
            <a:endParaRPr lang="en-GB"/>
          </a:p>
        </p:txBody>
      </p:sp>
      <p:sp>
        <p:nvSpPr>
          <p:cNvPr id="5" name="Footer Placeholder 4">
            <a:extLst>
              <a:ext uri="{FF2B5EF4-FFF2-40B4-BE49-F238E27FC236}">
                <a16:creationId xmlns:a16="http://schemas.microsoft.com/office/drawing/2014/main" id="{D4ACC263-F9CC-4270-8B98-9B2A892BE2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4CFB7E-E0A9-4431-BB12-E0DB8FA6BF25}"/>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235284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96716-8172-4B40-9775-10F300A3627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60CE599-06EC-4485-8A22-04DFF5BD95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C69799-C661-4CC7-AF91-081ADFAAD455}"/>
              </a:ext>
            </a:extLst>
          </p:cNvPr>
          <p:cNvSpPr>
            <a:spLocks noGrp="1"/>
          </p:cNvSpPr>
          <p:nvPr>
            <p:ph type="dt" sz="half" idx="10"/>
          </p:nvPr>
        </p:nvSpPr>
        <p:spPr/>
        <p:txBody>
          <a:bodyPr/>
          <a:lstStyle/>
          <a:p>
            <a:fld id="{7BA97F61-5437-4A0F-AE87-78E3716B20D8}" type="datetimeFigureOut">
              <a:rPr lang="en-GB" smtClean="0"/>
              <a:t>01/10/2026</a:t>
            </a:fld>
            <a:endParaRPr lang="en-GB"/>
          </a:p>
        </p:txBody>
      </p:sp>
      <p:sp>
        <p:nvSpPr>
          <p:cNvPr id="5" name="Footer Placeholder 4">
            <a:extLst>
              <a:ext uri="{FF2B5EF4-FFF2-40B4-BE49-F238E27FC236}">
                <a16:creationId xmlns:a16="http://schemas.microsoft.com/office/drawing/2014/main" id="{161FDE72-DE7A-4E69-9819-9760D9DB7F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C1380-DB76-4067-BD1F-496870658AA8}"/>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46688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3A44E-A9DA-4162-9992-42181BD0B4A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C538EC7-A081-4170-9E21-EB1B7B56EB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DA9F6-C498-4E77-8BEE-04C3BD642D14}"/>
              </a:ext>
            </a:extLst>
          </p:cNvPr>
          <p:cNvSpPr>
            <a:spLocks noGrp="1"/>
          </p:cNvSpPr>
          <p:nvPr>
            <p:ph type="dt" sz="half" idx="10"/>
          </p:nvPr>
        </p:nvSpPr>
        <p:spPr/>
        <p:txBody>
          <a:bodyPr/>
          <a:lstStyle/>
          <a:p>
            <a:fld id="{7BA97F61-5437-4A0F-AE87-78E3716B20D8}" type="datetimeFigureOut">
              <a:rPr lang="en-GB" smtClean="0"/>
              <a:t>01/10/2026</a:t>
            </a:fld>
            <a:endParaRPr lang="en-GB"/>
          </a:p>
        </p:txBody>
      </p:sp>
      <p:sp>
        <p:nvSpPr>
          <p:cNvPr id="5" name="Footer Placeholder 4">
            <a:extLst>
              <a:ext uri="{FF2B5EF4-FFF2-40B4-BE49-F238E27FC236}">
                <a16:creationId xmlns:a16="http://schemas.microsoft.com/office/drawing/2014/main" id="{7269247D-4A3A-48F9-B8ED-7306D2FE57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2070C2-3012-4A19-BFE2-4D6DE23C99C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761582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5166-40E8-4424-8D9F-4456B01A893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29A1E51-8DBD-4260-AF06-1C4711DF6E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2E7CCFA-3C92-4B42-BC71-EAE62C6B09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0D1EBAB-1E4C-490F-AB82-F4B8D55CAACE}"/>
              </a:ext>
            </a:extLst>
          </p:cNvPr>
          <p:cNvSpPr>
            <a:spLocks noGrp="1"/>
          </p:cNvSpPr>
          <p:nvPr>
            <p:ph type="dt" sz="half" idx="10"/>
          </p:nvPr>
        </p:nvSpPr>
        <p:spPr/>
        <p:txBody>
          <a:bodyPr/>
          <a:lstStyle/>
          <a:p>
            <a:fld id="{7BA97F61-5437-4A0F-AE87-78E3716B20D8}" type="datetimeFigureOut">
              <a:rPr lang="en-GB" smtClean="0"/>
              <a:t>01/10/2026</a:t>
            </a:fld>
            <a:endParaRPr lang="en-GB"/>
          </a:p>
        </p:txBody>
      </p:sp>
      <p:sp>
        <p:nvSpPr>
          <p:cNvPr id="6" name="Footer Placeholder 5">
            <a:extLst>
              <a:ext uri="{FF2B5EF4-FFF2-40B4-BE49-F238E27FC236}">
                <a16:creationId xmlns:a16="http://schemas.microsoft.com/office/drawing/2014/main" id="{147514A7-4B39-4FCB-9A71-6E7B0EFA56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085078-5C4B-43E7-8E68-AAD336522C2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1682296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2BEFD-3334-4776-B7D6-197484BDC3E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AF70199-A359-44B3-8516-64B45428C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2FCD0E7-2D65-4B47-80FA-48AE61E13E1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B420CC8-C633-4705-A3E5-514C95282F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C124177-3258-4508-8D9E-D66BFB98100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621098F-9EFC-428D-83B9-FFF0070939BC}"/>
              </a:ext>
            </a:extLst>
          </p:cNvPr>
          <p:cNvSpPr>
            <a:spLocks noGrp="1"/>
          </p:cNvSpPr>
          <p:nvPr>
            <p:ph type="dt" sz="half" idx="10"/>
          </p:nvPr>
        </p:nvSpPr>
        <p:spPr/>
        <p:txBody>
          <a:bodyPr/>
          <a:lstStyle/>
          <a:p>
            <a:fld id="{7BA97F61-5437-4A0F-AE87-78E3716B20D8}" type="datetimeFigureOut">
              <a:rPr lang="en-GB" smtClean="0"/>
              <a:t>01/10/2026</a:t>
            </a:fld>
            <a:endParaRPr lang="en-GB"/>
          </a:p>
        </p:txBody>
      </p:sp>
      <p:sp>
        <p:nvSpPr>
          <p:cNvPr id="8" name="Footer Placeholder 7">
            <a:extLst>
              <a:ext uri="{FF2B5EF4-FFF2-40B4-BE49-F238E27FC236}">
                <a16:creationId xmlns:a16="http://schemas.microsoft.com/office/drawing/2014/main" id="{9704B2F1-B1D9-4DC9-95AE-11EA007BED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118652-38D4-41E4-8843-07D82EF9BB4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972968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0F9AC-97BF-496C-BD91-95ACE021FEC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C63B54E-A75D-46B3-AF15-92DC9C8B4DB8}"/>
              </a:ext>
            </a:extLst>
          </p:cNvPr>
          <p:cNvSpPr>
            <a:spLocks noGrp="1"/>
          </p:cNvSpPr>
          <p:nvPr>
            <p:ph type="dt" sz="half" idx="10"/>
          </p:nvPr>
        </p:nvSpPr>
        <p:spPr/>
        <p:txBody>
          <a:bodyPr/>
          <a:lstStyle/>
          <a:p>
            <a:fld id="{7BA97F61-5437-4A0F-AE87-78E3716B20D8}" type="datetimeFigureOut">
              <a:rPr lang="en-GB" smtClean="0"/>
              <a:t>01/10/2026</a:t>
            </a:fld>
            <a:endParaRPr lang="en-GB"/>
          </a:p>
        </p:txBody>
      </p:sp>
      <p:sp>
        <p:nvSpPr>
          <p:cNvPr id="4" name="Footer Placeholder 3">
            <a:extLst>
              <a:ext uri="{FF2B5EF4-FFF2-40B4-BE49-F238E27FC236}">
                <a16:creationId xmlns:a16="http://schemas.microsoft.com/office/drawing/2014/main" id="{6C01CFF6-866A-4483-81A3-D8B630B709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5BA5F7-3EBE-49EC-82C7-D43434FC373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05003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692D91-4355-40DF-A395-7812130B730C}"/>
              </a:ext>
            </a:extLst>
          </p:cNvPr>
          <p:cNvSpPr>
            <a:spLocks noGrp="1"/>
          </p:cNvSpPr>
          <p:nvPr>
            <p:ph type="dt" sz="half" idx="10"/>
          </p:nvPr>
        </p:nvSpPr>
        <p:spPr/>
        <p:txBody>
          <a:bodyPr/>
          <a:lstStyle/>
          <a:p>
            <a:fld id="{7BA97F61-5437-4A0F-AE87-78E3716B20D8}" type="datetimeFigureOut">
              <a:rPr lang="en-GB" smtClean="0"/>
              <a:t>01/10/2026</a:t>
            </a:fld>
            <a:endParaRPr lang="en-GB"/>
          </a:p>
        </p:txBody>
      </p:sp>
      <p:sp>
        <p:nvSpPr>
          <p:cNvPr id="3" name="Footer Placeholder 2">
            <a:extLst>
              <a:ext uri="{FF2B5EF4-FFF2-40B4-BE49-F238E27FC236}">
                <a16:creationId xmlns:a16="http://schemas.microsoft.com/office/drawing/2014/main" id="{B542F847-2217-4B4E-A944-BB1CE99F3B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05F612-AD1A-4699-A486-3EB58FE2EF1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267364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4A8B2-63EF-4F41-87F2-7D06A719C8A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1C5C140-75F4-4516-BB39-697AED1B05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EBD349C-3FDC-4299-844C-614BA6A003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6F2E17-8CF1-49CB-B729-3CBB66534C8B}"/>
              </a:ext>
            </a:extLst>
          </p:cNvPr>
          <p:cNvSpPr>
            <a:spLocks noGrp="1"/>
          </p:cNvSpPr>
          <p:nvPr>
            <p:ph type="dt" sz="half" idx="10"/>
          </p:nvPr>
        </p:nvSpPr>
        <p:spPr/>
        <p:txBody>
          <a:bodyPr/>
          <a:lstStyle/>
          <a:p>
            <a:fld id="{7BA97F61-5437-4A0F-AE87-78E3716B20D8}" type="datetimeFigureOut">
              <a:rPr lang="en-GB" smtClean="0"/>
              <a:t>01/10/2026</a:t>
            </a:fld>
            <a:endParaRPr lang="en-GB"/>
          </a:p>
        </p:txBody>
      </p:sp>
      <p:sp>
        <p:nvSpPr>
          <p:cNvPr id="6" name="Footer Placeholder 5">
            <a:extLst>
              <a:ext uri="{FF2B5EF4-FFF2-40B4-BE49-F238E27FC236}">
                <a16:creationId xmlns:a16="http://schemas.microsoft.com/office/drawing/2014/main" id="{814B3291-2054-40E5-AFFA-A9A49C6B83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A3E5CD-473B-43E7-9556-890B8583653A}"/>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427578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6D84C-3BE1-4B25-B1E2-B6FD7D3A07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1FC9D3F-E7EC-4658-90E6-26BE2EA732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19E113-0E1E-4623-8230-7DCEC06C14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E99225-C69D-4DFC-8F37-644F6D407501}"/>
              </a:ext>
            </a:extLst>
          </p:cNvPr>
          <p:cNvSpPr>
            <a:spLocks noGrp="1"/>
          </p:cNvSpPr>
          <p:nvPr>
            <p:ph type="dt" sz="half" idx="10"/>
          </p:nvPr>
        </p:nvSpPr>
        <p:spPr/>
        <p:txBody>
          <a:bodyPr/>
          <a:lstStyle/>
          <a:p>
            <a:fld id="{7BA97F61-5437-4A0F-AE87-78E3716B20D8}" type="datetimeFigureOut">
              <a:rPr lang="en-GB" smtClean="0"/>
              <a:t>01/10/2026</a:t>
            </a:fld>
            <a:endParaRPr lang="en-GB"/>
          </a:p>
        </p:txBody>
      </p:sp>
      <p:sp>
        <p:nvSpPr>
          <p:cNvPr id="6" name="Footer Placeholder 5">
            <a:extLst>
              <a:ext uri="{FF2B5EF4-FFF2-40B4-BE49-F238E27FC236}">
                <a16:creationId xmlns:a16="http://schemas.microsoft.com/office/drawing/2014/main" id="{CC4E7D5F-DFF4-431A-A28A-F6B00B1122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785398-4EBF-48C6-AE6B-DECEE9CEDFB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52715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84E45-18AE-4255-9291-6AFEF696D36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A737D92-1D73-4A98-9EF3-5604CE70132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0C5C121-4853-483A-8E9E-D6D4EDB76673}"/>
              </a:ext>
            </a:extLst>
          </p:cNvPr>
          <p:cNvSpPr>
            <a:spLocks noGrp="1"/>
          </p:cNvSpPr>
          <p:nvPr>
            <p:ph type="dt" sz="half" idx="10"/>
          </p:nvPr>
        </p:nvSpPr>
        <p:spPr/>
        <p:txBody>
          <a:bodyPr/>
          <a:lstStyle/>
          <a:p>
            <a:fld id="{7BA97F61-5437-4A0F-AE87-78E3716B20D8}" type="datetimeFigureOut">
              <a:rPr lang="en-GB" smtClean="0"/>
              <a:t>01/10/2026</a:t>
            </a:fld>
            <a:endParaRPr lang="en-GB"/>
          </a:p>
        </p:txBody>
      </p:sp>
      <p:sp>
        <p:nvSpPr>
          <p:cNvPr id="5" name="Footer Placeholder 4">
            <a:extLst>
              <a:ext uri="{FF2B5EF4-FFF2-40B4-BE49-F238E27FC236}">
                <a16:creationId xmlns:a16="http://schemas.microsoft.com/office/drawing/2014/main" id="{4C9ADB43-0FB7-4D1D-9EFD-B8139E3F9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415FAB-3188-4F70-BEB0-0D8C48E79F72}"/>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932202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A930D8-E150-4A4D-B11B-A494C0BF59E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931B25E-1E3F-47ED-920D-A2945F5216E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9184D0B-0227-4CE5-BBDF-728DA6C47D1B}"/>
              </a:ext>
            </a:extLst>
          </p:cNvPr>
          <p:cNvSpPr>
            <a:spLocks noGrp="1"/>
          </p:cNvSpPr>
          <p:nvPr>
            <p:ph type="dt" sz="half" idx="10"/>
          </p:nvPr>
        </p:nvSpPr>
        <p:spPr/>
        <p:txBody>
          <a:bodyPr/>
          <a:lstStyle/>
          <a:p>
            <a:fld id="{7BA97F61-5437-4A0F-AE87-78E3716B20D8}" type="datetimeFigureOut">
              <a:rPr lang="en-GB" smtClean="0"/>
              <a:t>01/10/2026</a:t>
            </a:fld>
            <a:endParaRPr lang="en-GB"/>
          </a:p>
        </p:txBody>
      </p:sp>
      <p:sp>
        <p:nvSpPr>
          <p:cNvPr id="5" name="Footer Placeholder 4">
            <a:extLst>
              <a:ext uri="{FF2B5EF4-FFF2-40B4-BE49-F238E27FC236}">
                <a16:creationId xmlns:a16="http://schemas.microsoft.com/office/drawing/2014/main" id="{0907D6B9-6609-4A7F-A561-553830B0A0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1DC15-1FA0-4DCF-8FD3-EDB62170104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026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FF32FC-3951-43DC-97B3-3DA192B941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370ACC1-30D2-40B7-823B-A3BB3B2CD3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96F054-95D9-485E-9F3D-F40F48EAAB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A97F61-5437-4A0F-AE87-78E3716B20D8}" type="datetimeFigureOut">
              <a:rPr lang="en-GB" smtClean="0"/>
              <a:t>01/10/2026</a:t>
            </a:fld>
            <a:endParaRPr lang="en-GB"/>
          </a:p>
        </p:txBody>
      </p:sp>
      <p:sp>
        <p:nvSpPr>
          <p:cNvPr id="5" name="Footer Placeholder 4">
            <a:extLst>
              <a:ext uri="{FF2B5EF4-FFF2-40B4-BE49-F238E27FC236}">
                <a16:creationId xmlns:a16="http://schemas.microsoft.com/office/drawing/2014/main" id="{927B9E96-DC0D-4D6B-833C-F88F9A8BAC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3F57A6-767E-48E4-81EE-0B1C8A0970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8E0A6-1039-46CA-8936-EBDFD84E626D}" type="slidenum">
              <a:rPr lang="en-GB" smtClean="0"/>
              <a:t>‹#›</a:t>
            </a:fld>
            <a:endParaRPr lang="en-GB"/>
          </a:p>
        </p:txBody>
      </p:sp>
    </p:spTree>
    <p:extLst>
      <p:ext uri="{BB962C8B-B14F-4D97-AF65-F5344CB8AC3E}">
        <p14:creationId xmlns:p14="http://schemas.microsoft.com/office/powerpoint/2010/main" val="2271295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D459FFAB-B46F-47F1-B7F5-8E6D5B69C18D}"/>
              </a:ext>
            </a:extLst>
          </p:cNvPr>
          <p:cNvSpPr txBox="1">
            <a:spLocks noChangeArrowheads="1"/>
          </p:cNvSpPr>
          <p:nvPr/>
        </p:nvSpPr>
        <p:spPr bwMode="auto">
          <a:xfrm>
            <a:off x="3200400" y="180975"/>
            <a:ext cx="6172200" cy="948578"/>
          </a:xfrm>
          <a:prstGeom prst="rect">
            <a:avLst/>
          </a:prstGeom>
          <a:solidFill>
            <a:schemeClr val="accent1">
              <a:lumMod val="60000"/>
              <a:lumOff val="40000"/>
            </a:schemeClr>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2400" dirty="0">
                <a:ln>
                  <a:noFill/>
                </a:ln>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Butterfly Class Newsletter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dirty="0">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02.10.26</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011375DF-D1D9-4924-B5F7-96C073BB4310}"/>
              </a:ext>
            </a:extLst>
          </p:cNvPr>
          <p:cNvSpPr txBox="1"/>
          <p:nvPr/>
        </p:nvSpPr>
        <p:spPr>
          <a:xfrm>
            <a:off x="412577" y="1317812"/>
            <a:ext cx="11456694" cy="830997"/>
          </a:xfrm>
          <a:prstGeom prst="rect">
            <a:avLst/>
          </a:prstGeom>
          <a:noFill/>
          <a:ln w="38100">
            <a:solidFill>
              <a:schemeClr val="tx1"/>
            </a:solidFill>
          </a:ln>
        </p:spPr>
        <p:txBody>
          <a:bodyPr wrap="square" rtlCol="0">
            <a:spAutoFit/>
          </a:bodyPr>
          <a:lstStyle/>
          <a:p>
            <a:r>
              <a:rPr lang="en-GB" sz="1600" dirty="0">
                <a:latin typeface="SassoonCRInfantMedium" panose="00000500000000000000" pitchFamily="2" charset="0"/>
              </a:rPr>
              <a:t>This week in Butterfly Class we have been thinking lots about our families and how no two families are the same. The children have been making their own family trees and talking to us about who lives in their house. It has been lovely to get </a:t>
            </a:r>
            <a:r>
              <a:rPr lang="en-GB" sz="1600">
                <a:latin typeface="SassoonCRInfantMedium" panose="00000500000000000000" pitchFamily="2" charset="0"/>
              </a:rPr>
              <a:t>to know </a:t>
            </a:r>
            <a:r>
              <a:rPr lang="en-GB" sz="1600" dirty="0">
                <a:latin typeface="SassoonCRInfantMedium" panose="00000500000000000000" pitchFamily="2" charset="0"/>
              </a:rPr>
              <a:t>more about the children. We have also been playing games with the children that involve turn taking and sharing.  </a:t>
            </a:r>
          </a:p>
        </p:txBody>
      </p:sp>
      <p:pic>
        <p:nvPicPr>
          <p:cNvPr id="5" name="Picture 4">
            <a:extLst>
              <a:ext uri="{FF2B5EF4-FFF2-40B4-BE49-F238E27FC236}">
                <a16:creationId xmlns:a16="http://schemas.microsoft.com/office/drawing/2014/main" id="{52C6F4EB-F5DF-4340-B932-0E53F9B45C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2577" y="2366054"/>
            <a:ext cx="2226346" cy="3066558"/>
          </a:xfrm>
          <a:prstGeom prst="rect">
            <a:avLst/>
          </a:prstGeom>
        </p:spPr>
      </p:pic>
      <p:pic>
        <p:nvPicPr>
          <p:cNvPr id="9" name="Picture 8">
            <a:extLst>
              <a:ext uri="{FF2B5EF4-FFF2-40B4-BE49-F238E27FC236}">
                <a16:creationId xmlns:a16="http://schemas.microsoft.com/office/drawing/2014/main" id="{3C7F1B81-8F2A-4C58-97A1-4C606D60673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48104" y="2337068"/>
            <a:ext cx="2368227" cy="3260866"/>
          </a:xfrm>
          <a:prstGeom prst="rect">
            <a:avLst/>
          </a:prstGeom>
        </p:spPr>
      </p:pic>
      <p:pic>
        <p:nvPicPr>
          <p:cNvPr id="13" name="Picture 12">
            <a:extLst>
              <a:ext uri="{FF2B5EF4-FFF2-40B4-BE49-F238E27FC236}">
                <a16:creationId xmlns:a16="http://schemas.microsoft.com/office/drawing/2014/main" id="{EF423577-4ABA-497E-B28D-20A8CC64271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25512" y="2279321"/>
            <a:ext cx="2462938" cy="3260867"/>
          </a:xfrm>
          <a:prstGeom prst="rect">
            <a:avLst/>
          </a:prstGeom>
        </p:spPr>
      </p:pic>
      <p:pic>
        <p:nvPicPr>
          <p:cNvPr id="16" name="Picture 15">
            <a:extLst>
              <a:ext uri="{FF2B5EF4-FFF2-40B4-BE49-F238E27FC236}">
                <a16:creationId xmlns:a16="http://schemas.microsoft.com/office/drawing/2014/main" id="{CBDE1287-E008-4072-B80F-CC7923BF745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61461" y="2337068"/>
            <a:ext cx="3817962" cy="2343138"/>
          </a:xfrm>
          <a:prstGeom prst="rect">
            <a:avLst/>
          </a:prstGeom>
        </p:spPr>
      </p:pic>
      <p:sp>
        <p:nvSpPr>
          <p:cNvPr id="17" name="TextBox 16">
            <a:extLst>
              <a:ext uri="{FF2B5EF4-FFF2-40B4-BE49-F238E27FC236}">
                <a16:creationId xmlns:a16="http://schemas.microsoft.com/office/drawing/2014/main" id="{42B88104-D73B-476E-A08C-E22DD778E3E4}"/>
              </a:ext>
            </a:extLst>
          </p:cNvPr>
          <p:cNvSpPr txBox="1"/>
          <p:nvPr/>
        </p:nvSpPr>
        <p:spPr>
          <a:xfrm>
            <a:off x="7961461" y="4885765"/>
            <a:ext cx="4006421" cy="1569660"/>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Practising sounds: </a:t>
            </a:r>
          </a:p>
          <a:p>
            <a:pPr algn="ctr"/>
            <a:r>
              <a:rPr lang="en-GB" sz="1600" dirty="0">
                <a:latin typeface="SassoonCRInfantMedium" panose="00000500000000000000" pitchFamily="2" charset="0"/>
              </a:rPr>
              <a:t>Please keep practising the sounds at home with your child. This really helps with their development in reading. Please record any practising in the communication book and we will find them a sticker. </a:t>
            </a:r>
          </a:p>
        </p:txBody>
      </p:sp>
      <p:sp>
        <p:nvSpPr>
          <p:cNvPr id="18" name="TextBox 17">
            <a:extLst>
              <a:ext uri="{FF2B5EF4-FFF2-40B4-BE49-F238E27FC236}">
                <a16:creationId xmlns:a16="http://schemas.microsoft.com/office/drawing/2014/main" id="{F3D47C02-CF42-40B8-9E09-09790E3B6F0D}"/>
              </a:ext>
            </a:extLst>
          </p:cNvPr>
          <p:cNvSpPr txBox="1"/>
          <p:nvPr/>
        </p:nvSpPr>
        <p:spPr>
          <a:xfrm>
            <a:off x="224118" y="5670595"/>
            <a:ext cx="7521388" cy="1077218"/>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Name cards: </a:t>
            </a:r>
          </a:p>
          <a:p>
            <a:pPr algn="ctr"/>
            <a:r>
              <a:rPr lang="en-GB" sz="1600" dirty="0">
                <a:latin typeface="SassoonCRInfantMedium" panose="00000500000000000000" pitchFamily="2" charset="0"/>
              </a:rPr>
              <a:t>Children came home with their name card on Thursday. We have been practising name writing at school and thought these might be useful to have at home in case the children want to continue this at home. </a:t>
            </a:r>
          </a:p>
        </p:txBody>
      </p:sp>
    </p:spTree>
    <p:extLst>
      <p:ext uri="{BB962C8B-B14F-4D97-AF65-F5344CB8AC3E}">
        <p14:creationId xmlns:p14="http://schemas.microsoft.com/office/powerpoint/2010/main" val="479717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941</TotalTime>
  <Words>156</Words>
  <Application>Microsoft Office PowerPoint</Application>
  <PresentationFormat>Widescreen</PresentationFormat>
  <Paragraphs>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SassoonCRInfantMedium</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Gooch</dc:creator>
  <cp:lastModifiedBy>Jade Gooch</cp:lastModifiedBy>
  <cp:revision>31</cp:revision>
  <dcterms:created xsi:type="dcterms:W3CDTF">2025-01-23T14:35:00Z</dcterms:created>
  <dcterms:modified xsi:type="dcterms:W3CDTF">2026-10-01T19:44:37Z</dcterms:modified>
</cp:coreProperties>
</file>