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DA5B8C8A-8152-49A9-9427-93BB22DA9C18}"/>
    <pc:docChg chg="custSel modSld">
      <pc:chgData name="Jade Gooch" userId="da61e957-a181-4154-8936-cbcec0dcffa3" providerId="ADAL" clId="{DA5B8C8A-8152-49A9-9427-93BB22DA9C18}" dt="2026-10-07T20:23:28.154" v="1206" actId="20577"/>
      <pc:docMkLst>
        <pc:docMk/>
      </pc:docMkLst>
      <pc:sldChg chg="addSp delSp modSp mod">
        <pc:chgData name="Jade Gooch" userId="da61e957-a181-4154-8936-cbcec0dcffa3" providerId="ADAL" clId="{DA5B8C8A-8152-49A9-9427-93BB22DA9C18}" dt="2026-10-07T20:23:28.154" v="1206" actId="20577"/>
        <pc:sldMkLst>
          <pc:docMk/>
          <pc:sldMk cId="479717910" sldId="256"/>
        </pc:sldMkLst>
        <pc:spChg chg="add mod">
          <ac:chgData name="Jade Gooch" userId="da61e957-a181-4154-8936-cbcec0dcffa3" providerId="ADAL" clId="{DA5B8C8A-8152-49A9-9427-93BB22DA9C18}" dt="2026-10-07T20:15:49.487" v="676" actId="1076"/>
          <ac:spMkLst>
            <pc:docMk/>
            <pc:sldMk cId="479717910" sldId="256"/>
            <ac:spMk id="2" creationId="{47200216-EB5A-4111-897A-83B5F8AA84CC}"/>
          </ac:spMkLst>
        </pc:spChg>
        <pc:spChg chg="mod">
          <ac:chgData name="Jade Gooch" userId="da61e957-a181-4154-8936-cbcec0dcffa3" providerId="ADAL" clId="{DA5B8C8A-8152-49A9-9427-93BB22DA9C18}" dt="2026-10-07T20:11:39.230" v="1" actId="20577"/>
          <ac:spMkLst>
            <pc:docMk/>
            <pc:sldMk cId="479717910" sldId="256"/>
            <ac:spMk id="4" creationId="{D459FFAB-B46F-47F1-B7F5-8E6D5B69C18D}"/>
          </ac:spMkLst>
        </pc:spChg>
        <pc:spChg chg="mod">
          <ac:chgData name="Jade Gooch" userId="da61e957-a181-4154-8936-cbcec0dcffa3" providerId="ADAL" clId="{DA5B8C8A-8152-49A9-9427-93BB22DA9C18}" dt="2026-10-07T20:23:28.154" v="1206" actId="20577"/>
          <ac:spMkLst>
            <pc:docMk/>
            <pc:sldMk cId="479717910" sldId="256"/>
            <ac:spMk id="10" creationId="{011375DF-D1D9-4924-B5F7-96C073BB4310}"/>
          </ac:spMkLst>
        </pc:spChg>
        <pc:spChg chg="mod">
          <ac:chgData name="Jade Gooch" userId="da61e957-a181-4154-8936-cbcec0dcffa3" providerId="ADAL" clId="{DA5B8C8A-8152-49A9-9427-93BB22DA9C18}" dt="2026-10-07T20:14:04.020" v="471" actId="20577"/>
          <ac:spMkLst>
            <pc:docMk/>
            <pc:sldMk cId="479717910" sldId="256"/>
            <ac:spMk id="18" creationId="{F3D47C02-CF42-40B8-9E09-09790E3B6F0D}"/>
          </ac:spMkLst>
        </pc:spChg>
        <pc:picChg chg="del">
          <ac:chgData name="Jade Gooch" userId="da61e957-a181-4154-8936-cbcec0dcffa3" providerId="ADAL" clId="{DA5B8C8A-8152-49A9-9427-93BB22DA9C18}" dt="2026-10-07T20:11:44.178" v="5" actId="478"/>
          <ac:picMkLst>
            <pc:docMk/>
            <pc:sldMk cId="479717910" sldId="256"/>
            <ac:picMk id="5" creationId="{52C6F4EB-F5DF-4340-B932-0E53F9B45C41}"/>
          </ac:picMkLst>
        </pc:picChg>
        <pc:picChg chg="add mod">
          <ac:chgData name="Jade Gooch" userId="da61e957-a181-4154-8936-cbcec0dcffa3" providerId="ADAL" clId="{DA5B8C8A-8152-49A9-9427-93BB22DA9C18}" dt="2026-10-07T20:20:06.120" v="682" actId="1076"/>
          <ac:picMkLst>
            <pc:docMk/>
            <pc:sldMk cId="479717910" sldId="256"/>
            <ac:picMk id="6" creationId="{A17C1A03-4D71-47BB-B405-C70219CC489C}"/>
          </ac:picMkLst>
        </pc:picChg>
        <pc:picChg chg="add mod">
          <ac:chgData name="Jade Gooch" userId="da61e957-a181-4154-8936-cbcec0dcffa3" providerId="ADAL" clId="{DA5B8C8A-8152-49A9-9427-93BB22DA9C18}" dt="2026-10-07T20:20:23.770" v="687" actId="1076"/>
          <ac:picMkLst>
            <pc:docMk/>
            <pc:sldMk cId="479717910" sldId="256"/>
            <ac:picMk id="8" creationId="{12542FE5-368E-40CE-B0F3-D3A8E63EB9CA}"/>
          </ac:picMkLst>
        </pc:picChg>
        <pc:picChg chg="del">
          <ac:chgData name="Jade Gooch" userId="da61e957-a181-4154-8936-cbcec0dcffa3" providerId="ADAL" clId="{DA5B8C8A-8152-49A9-9427-93BB22DA9C18}" dt="2026-10-07T20:11:43.589" v="4" actId="478"/>
          <ac:picMkLst>
            <pc:docMk/>
            <pc:sldMk cId="479717910" sldId="256"/>
            <ac:picMk id="9" creationId="{3C7F1B81-8F2A-4C58-97A1-4C606D606736}"/>
          </ac:picMkLst>
        </pc:picChg>
        <pc:picChg chg="add mod">
          <ac:chgData name="Jade Gooch" userId="da61e957-a181-4154-8936-cbcec0dcffa3" providerId="ADAL" clId="{DA5B8C8A-8152-49A9-9427-93BB22DA9C18}" dt="2026-10-07T20:20:52.455" v="692" actId="1076"/>
          <ac:picMkLst>
            <pc:docMk/>
            <pc:sldMk cId="479717910" sldId="256"/>
            <ac:picMk id="12" creationId="{D00ECCE5-920C-4A0F-B3A5-B68D7966BD3C}"/>
          </ac:picMkLst>
        </pc:picChg>
        <pc:picChg chg="del">
          <ac:chgData name="Jade Gooch" userId="da61e957-a181-4154-8936-cbcec0dcffa3" providerId="ADAL" clId="{DA5B8C8A-8152-49A9-9427-93BB22DA9C18}" dt="2026-10-07T20:11:42.900" v="3" actId="478"/>
          <ac:picMkLst>
            <pc:docMk/>
            <pc:sldMk cId="479717910" sldId="256"/>
            <ac:picMk id="13" creationId="{EF423577-4ABA-497E-B28D-20A8CC64271D}"/>
          </ac:picMkLst>
        </pc:picChg>
        <pc:picChg chg="del">
          <ac:chgData name="Jade Gooch" userId="da61e957-a181-4154-8936-cbcec0dcffa3" providerId="ADAL" clId="{DA5B8C8A-8152-49A9-9427-93BB22DA9C18}" dt="2026-10-07T20:11:42.179" v="2" actId="478"/>
          <ac:picMkLst>
            <pc:docMk/>
            <pc:sldMk cId="479717910" sldId="256"/>
            <ac:picMk id="16" creationId="{CBDE1287-E008-4072-B80F-CC7923BF74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21/10/2026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21/10/2026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 Infant Medium" pitchFamily="2" charset="0"/>
                <a:ea typeface="Calibri" panose="020F0502020204030204" pitchFamily="34" charset="0"/>
                <a:cs typeface="Times New Roman" panose="02020603050405020304" pitchFamily="18" charset="0"/>
              </a:rPr>
              <a:t>Butterfly Class Newsletter</a:t>
            </a:r>
            <a:endParaRPr lang="en-GB" sz="1100" dirty="0">
              <a:effectLst/>
              <a:latin typeface="Sassoon Infant Medium" pitchFamily="2"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smtClean="0">
                <a:solidFill>
                  <a:srgbClr val="4472C4"/>
                </a:solidFill>
                <a:effectLst>
                  <a:outerShdw blurRad="38100" dist="25400" dir="5400000" algn="ctr">
                    <a:srgbClr val="6E747A">
                      <a:alpha val="43000"/>
                    </a:srgbClr>
                  </a:outerShdw>
                </a:effectLst>
                <a:latin typeface="Sassoon Infant Medium" pitchFamily="2" charset="0"/>
                <a:ea typeface="Calibri" panose="020F0502020204030204" pitchFamily="34" charset="0"/>
                <a:cs typeface="Times New Roman" panose="02020603050405020304" pitchFamily="18" charset="0"/>
              </a:rPr>
              <a:t>22</a:t>
            </a:r>
            <a:r>
              <a:rPr lang="en-GB" sz="2400" dirty="0" smtClean="0">
                <a:solidFill>
                  <a:srgbClr val="4472C4"/>
                </a:solidFill>
                <a:effectLst>
                  <a:outerShdw blurRad="38100" dist="25400" dir="5400000" algn="ctr">
                    <a:srgbClr val="6E747A">
                      <a:alpha val="43000"/>
                    </a:srgbClr>
                  </a:outerShdw>
                </a:effectLst>
                <a:latin typeface="Sassoon Infant Medium" pitchFamily="2" charset="0"/>
                <a:ea typeface="Calibri" panose="020F0502020204030204" pitchFamily="34" charset="0"/>
                <a:cs typeface="Times New Roman" panose="02020603050405020304" pitchFamily="18" charset="0"/>
              </a:rPr>
              <a:t>.10.26</a:t>
            </a:r>
            <a:endParaRPr lang="en-GB" sz="1100" dirty="0">
              <a:effectLst/>
              <a:latin typeface="Sassoon Infant Medium" pitchFamily="2"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569660"/>
          </a:xfrm>
          <a:prstGeom prst="rect">
            <a:avLst/>
          </a:prstGeom>
          <a:noFill/>
          <a:ln w="38100">
            <a:solidFill>
              <a:schemeClr val="tx1"/>
            </a:solidFill>
          </a:ln>
        </p:spPr>
        <p:txBody>
          <a:bodyPr wrap="square" rtlCol="0">
            <a:spAutoFit/>
          </a:bodyPr>
          <a:lstStyle/>
          <a:p>
            <a:r>
              <a:rPr lang="en-US" sz="1600" dirty="0" smtClean="0">
                <a:latin typeface="Sassoon Infant Medium" pitchFamily="2" charset="0"/>
              </a:rPr>
              <a:t>It’s been another busy week in Butterfl</a:t>
            </a:r>
            <a:r>
              <a:rPr lang="en-US" sz="1600" dirty="0" smtClean="0">
                <a:latin typeface="Sassoon Infant Medium" pitchFamily="2" charset="0"/>
              </a:rPr>
              <a:t>y Class. The children had a go at playing the steel drums on Monday. They listened incredibly well to the instructions and were able to play some music as a group. We also enjoyed listening to our visitors play some familiar songs on the steel drums as well. </a:t>
            </a:r>
          </a:p>
          <a:p>
            <a:endParaRPr lang="en-US" sz="1600" dirty="0">
              <a:latin typeface="Sassoon Infant Medium" pitchFamily="2" charset="0"/>
            </a:endParaRPr>
          </a:p>
          <a:p>
            <a:r>
              <a:rPr lang="en-US" sz="1600" dirty="0" smtClean="0">
                <a:latin typeface="Sassoon Infant Medium" pitchFamily="2" charset="0"/>
              </a:rPr>
              <a:t>What a half term it has been! We cannot get over how well the children have settled into school and we are looking forward to seeing what the rest of the year has in store. Have a wonderful half term. </a:t>
            </a:r>
            <a:endParaRPr lang="en-GB" sz="1600" dirty="0">
              <a:latin typeface="Sassoon Infant Medium" pitchFamily="2" charset="0"/>
            </a:endParaRPr>
          </a:p>
        </p:txBody>
      </p:sp>
      <p:sp>
        <p:nvSpPr>
          <p:cNvPr id="17" name="TextBox 16">
            <a:extLst>
              <a:ext uri="{FF2B5EF4-FFF2-40B4-BE49-F238E27FC236}">
                <a16:creationId xmlns:a16="http://schemas.microsoft.com/office/drawing/2014/main" id="{42B88104-D73B-476E-A08C-E22DD778E3E4}"/>
              </a:ext>
            </a:extLst>
          </p:cNvPr>
          <p:cNvSpPr txBox="1"/>
          <p:nvPr/>
        </p:nvSpPr>
        <p:spPr>
          <a:xfrm>
            <a:off x="3059723" y="5193496"/>
            <a:ext cx="5945151" cy="1323439"/>
          </a:xfrm>
          <a:prstGeom prst="rect">
            <a:avLst/>
          </a:prstGeom>
          <a:noFill/>
          <a:ln w="38100">
            <a:solidFill>
              <a:schemeClr val="tx1"/>
            </a:solidFill>
          </a:ln>
        </p:spPr>
        <p:txBody>
          <a:bodyPr wrap="square" rtlCol="0">
            <a:spAutoFit/>
          </a:bodyPr>
          <a:lstStyle/>
          <a:p>
            <a:pPr algn="ctr"/>
            <a:r>
              <a:rPr lang="en-GB" sz="1600" dirty="0">
                <a:latin typeface="Sassoon Infant Medium" pitchFamily="2" charset="0"/>
              </a:rPr>
              <a:t>Practising sounds: </a:t>
            </a:r>
          </a:p>
          <a:p>
            <a:pPr algn="ctr"/>
            <a:r>
              <a:rPr lang="en-GB" sz="1600" dirty="0" smtClean="0">
                <a:latin typeface="Sassoon Infant Medium" pitchFamily="2" charset="0"/>
              </a:rPr>
              <a:t>Over half term p</a:t>
            </a:r>
            <a:r>
              <a:rPr lang="en-GB" sz="1600" dirty="0" smtClean="0">
                <a:latin typeface="Sassoon Infant Medium" pitchFamily="2" charset="0"/>
              </a:rPr>
              <a:t>lease </a:t>
            </a:r>
            <a:r>
              <a:rPr lang="en-GB" sz="1600" dirty="0">
                <a:latin typeface="Sassoon Infant Medium" pitchFamily="2" charset="0"/>
              </a:rPr>
              <a:t>keep practising the sounds at home with your child. </a:t>
            </a:r>
            <a:r>
              <a:rPr lang="en-GB" sz="1600" dirty="0" smtClean="0">
                <a:latin typeface="Sassoon Infant Medium" pitchFamily="2" charset="0"/>
              </a:rPr>
              <a:t>The cards can also be used to make 3 letter words for children </a:t>
            </a:r>
            <a:r>
              <a:rPr lang="en-GB" sz="1600" dirty="0" smtClean="0">
                <a:latin typeface="Sassoon Infant Medium" pitchFamily="2" charset="0"/>
              </a:rPr>
              <a:t>to have a go at as well. </a:t>
            </a:r>
            <a:r>
              <a:rPr lang="en-GB" sz="1600" dirty="0" smtClean="0">
                <a:latin typeface="Sassoon Infant Medium" pitchFamily="2" charset="0"/>
              </a:rPr>
              <a:t>Please </a:t>
            </a:r>
            <a:r>
              <a:rPr lang="en-GB" sz="1600" dirty="0">
                <a:latin typeface="Sassoon Infant Medium" pitchFamily="2" charset="0"/>
              </a:rPr>
              <a:t>record any practising in the communication book and we will find them a sticker.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1544" y="4641685"/>
            <a:ext cx="2895463" cy="187525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5096" y="2908275"/>
            <a:ext cx="2252393" cy="2220733"/>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7636" y="2945837"/>
            <a:ext cx="2946410" cy="2145608"/>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236" y="4724637"/>
            <a:ext cx="2810152" cy="1904763"/>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966</TotalTime>
  <Words>159</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Infant Medium</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35</cp:revision>
  <dcterms:created xsi:type="dcterms:W3CDTF">2025-01-23T14:35:00Z</dcterms:created>
  <dcterms:modified xsi:type="dcterms:W3CDTF">2026-10-21T19:48:25Z</dcterms:modified>
</cp:coreProperties>
</file>