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165" autoAdjust="0"/>
  </p:normalViewPr>
  <p:slideViewPr>
    <p:cSldViewPr snapToGrid="0">
      <p:cViewPr varScale="1">
        <p:scale>
          <a:sx n="80" d="100"/>
          <a:sy n="80" d="100"/>
        </p:scale>
        <p:origin x="78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de Gooch" userId="da61e957-a181-4154-8936-cbcec0dcffa3" providerId="ADAL" clId="{35868A45-D5FC-4024-ACA4-97186E9CFD35}"/>
    <pc:docChg chg="custSel modSld">
      <pc:chgData name="Jade Gooch" userId="da61e957-a181-4154-8936-cbcec0dcffa3" providerId="ADAL" clId="{35868A45-D5FC-4024-ACA4-97186E9CFD35}" dt="2026-04-23T19:22:40.266" v="1074" actId="20577"/>
      <pc:docMkLst>
        <pc:docMk/>
      </pc:docMkLst>
      <pc:sldChg chg="addSp delSp modSp mod">
        <pc:chgData name="Jade Gooch" userId="da61e957-a181-4154-8936-cbcec0dcffa3" providerId="ADAL" clId="{35868A45-D5FC-4024-ACA4-97186E9CFD35}" dt="2026-04-23T19:22:40.266" v="1074" actId="20577"/>
        <pc:sldMkLst>
          <pc:docMk/>
          <pc:sldMk cId="479717910" sldId="256"/>
        </pc:sldMkLst>
        <pc:spChg chg="mod">
          <ac:chgData name="Jade Gooch" userId="da61e957-a181-4154-8936-cbcec0dcffa3" providerId="ADAL" clId="{35868A45-D5FC-4024-ACA4-97186E9CFD35}" dt="2026-04-23T19:22:40.266" v="1074" actId="20577"/>
          <ac:spMkLst>
            <pc:docMk/>
            <pc:sldMk cId="479717910" sldId="256"/>
            <ac:spMk id="2" creationId="{D032FF4C-0609-4F86-BB76-DE45AEAAA0CF}"/>
          </ac:spMkLst>
        </pc:spChg>
        <pc:spChg chg="mod">
          <ac:chgData name="Jade Gooch" userId="da61e957-a181-4154-8936-cbcec0dcffa3" providerId="ADAL" clId="{35868A45-D5FC-4024-ACA4-97186E9CFD35}" dt="2026-04-23T19:12:36.222" v="3" actId="20577"/>
          <ac:spMkLst>
            <pc:docMk/>
            <pc:sldMk cId="479717910" sldId="256"/>
            <ac:spMk id="4" creationId="{D459FFAB-B46F-47F1-B7F5-8E6D5B69C18D}"/>
          </ac:spMkLst>
        </pc:spChg>
        <pc:spChg chg="mod">
          <ac:chgData name="Jade Gooch" userId="da61e957-a181-4154-8936-cbcec0dcffa3" providerId="ADAL" clId="{35868A45-D5FC-4024-ACA4-97186E9CFD35}" dt="2026-04-23T19:17:20.248" v="384" actId="20577"/>
          <ac:spMkLst>
            <pc:docMk/>
            <pc:sldMk cId="479717910" sldId="256"/>
            <ac:spMk id="9" creationId="{90050ABF-6993-4BFE-B4B9-D29F72B3110D}"/>
          </ac:spMkLst>
        </pc:spChg>
        <pc:spChg chg="mod">
          <ac:chgData name="Jade Gooch" userId="da61e957-a181-4154-8936-cbcec0dcffa3" providerId="ADAL" clId="{35868A45-D5FC-4024-ACA4-97186E9CFD35}" dt="2026-04-23T19:18:26.372" v="542" actId="20577"/>
          <ac:spMkLst>
            <pc:docMk/>
            <pc:sldMk cId="479717910" sldId="256"/>
            <ac:spMk id="17" creationId="{5DBBBE64-9B9F-4D7F-B84E-A5FC4F126C1D}"/>
          </ac:spMkLst>
        </pc:spChg>
        <pc:picChg chg="add mod">
          <ac:chgData name="Jade Gooch" userId="da61e957-a181-4154-8936-cbcec0dcffa3" providerId="ADAL" clId="{35868A45-D5FC-4024-ACA4-97186E9CFD35}" dt="2026-04-23T19:13:31.646" v="11" actId="14100"/>
          <ac:picMkLst>
            <pc:docMk/>
            <pc:sldMk cId="479717910" sldId="256"/>
            <ac:picMk id="5" creationId="{E8179A74-EB72-4AC5-B99A-6CA3568E7AEF}"/>
          </ac:picMkLst>
        </pc:picChg>
        <pc:picChg chg="del">
          <ac:chgData name="Jade Gooch" userId="da61e957-a181-4154-8936-cbcec0dcffa3" providerId="ADAL" clId="{35868A45-D5FC-4024-ACA4-97186E9CFD35}" dt="2026-04-23T19:12:38.399" v="4" actId="478"/>
          <ac:picMkLst>
            <pc:docMk/>
            <pc:sldMk cId="479717910" sldId="256"/>
            <ac:picMk id="6" creationId="{AA95FEA0-1574-4C1F-A9E8-15CD50579AFA}"/>
          </ac:picMkLst>
        </pc:picChg>
        <pc:picChg chg="add mod">
          <ac:chgData name="Jade Gooch" userId="da61e957-a181-4154-8936-cbcec0dcffa3" providerId="ADAL" clId="{35868A45-D5FC-4024-ACA4-97186E9CFD35}" dt="2026-04-23T19:14:01.943" v="16" actId="1076"/>
          <ac:picMkLst>
            <pc:docMk/>
            <pc:sldMk cId="479717910" sldId="256"/>
            <ac:picMk id="8" creationId="{AD1D4439-DEC1-4E2F-BDD7-8286D3CBE160}"/>
          </ac:picMkLst>
        </pc:picChg>
        <pc:picChg chg="del">
          <ac:chgData name="Jade Gooch" userId="da61e957-a181-4154-8936-cbcec0dcffa3" providerId="ADAL" clId="{35868A45-D5FC-4024-ACA4-97186E9CFD35}" dt="2026-04-23T19:12:39.865" v="5" actId="478"/>
          <ac:picMkLst>
            <pc:docMk/>
            <pc:sldMk cId="479717910" sldId="256"/>
            <ac:picMk id="10" creationId="{C0CC1589-EBF2-4D79-8703-EFD63EE20C2C}"/>
          </ac:picMkLst>
        </pc:picChg>
        <pc:picChg chg="add mod">
          <ac:chgData name="Jade Gooch" userId="da61e957-a181-4154-8936-cbcec0dcffa3" providerId="ADAL" clId="{35868A45-D5FC-4024-ACA4-97186E9CFD35}" dt="2026-04-23T19:14:19.889" v="19" actId="1076"/>
          <ac:picMkLst>
            <pc:docMk/>
            <pc:sldMk cId="479717910" sldId="256"/>
            <ac:picMk id="12" creationId="{3161CDDC-096A-48E8-9915-B175C4CE4716}"/>
          </ac:picMkLst>
        </pc:picChg>
        <pc:picChg chg="del">
          <ac:chgData name="Jade Gooch" userId="da61e957-a181-4154-8936-cbcec0dcffa3" providerId="ADAL" clId="{35868A45-D5FC-4024-ACA4-97186E9CFD35}" dt="2026-04-23T19:12:41.441" v="6" actId="478"/>
          <ac:picMkLst>
            <pc:docMk/>
            <pc:sldMk cId="479717910" sldId="256"/>
            <ac:picMk id="13" creationId="{2EA1BACC-B064-4F87-8CF9-BF34DEC2F066}"/>
          </ac:picMkLst>
        </pc:picChg>
        <pc:picChg chg="del">
          <ac:chgData name="Jade Gooch" userId="da61e957-a181-4154-8936-cbcec0dcffa3" providerId="ADAL" clId="{35868A45-D5FC-4024-ACA4-97186E9CFD35}" dt="2026-04-23T19:12:42.851" v="7" actId="478"/>
          <ac:picMkLst>
            <pc:docMk/>
            <pc:sldMk cId="479717910" sldId="256"/>
            <ac:picMk id="15" creationId="{B7EB2BFB-62ED-4DAF-83A9-AF1806349771}"/>
          </ac:picMkLst>
        </pc:picChg>
        <pc:picChg chg="add mod">
          <ac:chgData name="Jade Gooch" userId="da61e957-a181-4154-8936-cbcec0dcffa3" providerId="ADAL" clId="{35868A45-D5FC-4024-ACA4-97186E9CFD35}" dt="2026-04-23T19:14:45.853" v="24" actId="1076"/>
          <ac:picMkLst>
            <pc:docMk/>
            <pc:sldMk cId="479717910" sldId="256"/>
            <ac:picMk id="16" creationId="{6FF703C3-144C-4537-A43D-0CB7239C8818}"/>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23/04/2026</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23/04/2026</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23/04/2026</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23/04/2026</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23/04/2026</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23/04/2026</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23/04/2026</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23/04/2026</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23/04/2026</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23/04/2026</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23/04/2026</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23/04/2026</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451485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Butterfly Class Newsletter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24.04.26</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90050ABF-6993-4BFE-B4B9-D29F72B3110D}"/>
              </a:ext>
            </a:extLst>
          </p:cNvPr>
          <p:cNvSpPr txBox="1"/>
          <p:nvPr/>
        </p:nvSpPr>
        <p:spPr>
          <a:xfrm>
            <a:off x="5880036" y="5154275"/>
            <a:ext cx="6061722" cy="1077218"/>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Poetry performance: </a:t>
            </a:r>
          </a:p>
          <a:p>
            <a:pPr algn="ctr"/>
            <a:r>
              <a:rPr lang="en-GB" sz="1600" dirty="0">
                <a:latin typeface="SassoonCRInfantMedium" panose="00000500000000000000" pitchFamily="2" charset="0"/>
              </a:rPr>
              <a:t>We have been working hard to learn some dinosaur themed poems. We would like to invite you to our poetry performance on Thursday 21</a:t>
            </a:r>
            <a:r>
              <a:rPr lang="en-GB" sz="1600" baseline="30000" dirty="0">
                <a:latin typeface="SassoonCRInfantMedium" panose="00000500000000000000" pitchFamily="2" charset="0"/>
              </a:rPr>
              <a:t>st</a:t>
            </a:r>
            <a:r>
              <a:rPr lang="en-GB" sz="1600" dirty="0">
                <a:latin typeface="SassoonCRInfantMedium" panose="00000500000000000000" pitchFamily="2" charset="0"/>
              </a:rPr>
              <a:t> May at 2:55pm in the school hall. </a:t>
            </a:r>
          </a:p>
        </p:txBody>
      </p:sp>
      <p:sp>
        <p:nvSpPr>
          <p:cNvPr id="2" name="TextBox 1">
            <a:extLst>
              <a:ext uri="{FF2B5EF4-FFF2-40B4-BE49-F238E27FC236}">
                <a16:creationId xmlns:a16="http://schemas.microsoft.com/office/drawing/2014/main" id="{D032FF4C-0609-4F86-BB76-DE45AEAAA0CF}"/>
              </a:ext>
            </a:extLst>
          </p:cNvPr>
          <p:cNvSpPr txBox="1"/>
          <p:nvPr/>
        </p:nvSpPr>
        <p:spPr>
          <a:xfrm>
            <a:off x="226949" y="1195558"/>
            <a:ext cx="11306175" cy="1077218"/>
          </a:xfrm>
          <a:prstGeom prst="rect">
            <a:avLst/>
          </a:prstGeom>
          <a:noFill/>
          <a:ln w="38100">
            <a:solidFill>
              <a:schemeClr val="tx1"/>
            </a:solidFill>
          </a:ln>
        </p:spPr>
        <p:txBody>
          <a:bodyPr wrap="square" rtlCol="0">
            <a:spAutoFit/>
          </a:bodyPr>
          <a:lstStyle/>
          <a:p>
            <a:r>
              <a:rPr lang="en-GB" sz="1600" dirty="0">
                <a:latin typeface="SassoonCRInfantMedium" panose="00000500000000000000" pitchFamily="2" charset="0"/>
              </a:rPr>
              <a:t>We have been getting stuck in to all things dinosaur this week. The children have been searching for dinosaur bones in the sand, as well as learning about why certain dinosaurs had different features. The children have really enjoyed being able to be out in the sunshine as well this week. On </a:t>
            </a:r>
            <a:r>
              <a:rPr lang="en-GB" sz="1600">
                <a:latin typeface="SassoonCRInfantMedium" panose="00000500000000000000" pitchFamily="2" charset="0"/>
              </a:rPr>
              <a:t>Thursday they </a:t>
            </a:r>
            <a:r>
              <a:rPr lang="en-GB" sz="1600" dirty="0">
                <a:latin typeface="SassoonCRInfantMedium" panose="00000500000000000000" pitchFamily="2" charset="0"/>
              </a:rPr>
              <a:t>created their own stage outside and had a their very own dance party. It’s been such a lovely week. We are really enjoying the summer term.  </a:t>
            </a:r>
          </a:p>
        </p:txBody>
      </p:sp>
      <p:sp>
        <p:nvSpPr>
          <p:cNvPr id="17" name="TextBox 16">
            <a:extLst>
              <a:ext uri="{FF2B5EF4-FFF2-40B4-BE49-F238E27FC236}">
                <a16:creationId xmlns:a16="http://schemas.microsoft.com/office/drawing/2014/main" id="{5DBBBE64-9B9F-4D7F-B84E-A5FC4F126C1D}"/>
              </a:ext>
            </a:extLst>
          </p:cNvPr>
          <p:cNvSpPr txBox="1"/>
          <p:nvPr/>
        </p:nvSpPr>
        <p:spPr>
          <a:xfrm>
            <a:off x="226949" y="5154275"/>
            <a:ext cx="5514975" cy="1323439"/>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Spare Clothes: </a:t>
            </a:r>
          </a:p>
          <a:p>
            <a:pPr algn="ctr"/>
            <a:r>
              <a:rPr lang="en-GB" sz="1600" dirty="0">
                <a:latin typeface="SassoonCRInfantMedium" panose="00000500000000000000" pitchFamily="2" charset="0"/>
              </a:rPr>
              <a:t>We are running low on spare pairs of pants and knickers. If your child has come home in a school pair could these be return. Please also ensure they have a spare pair of clothes in their bag. </a:t>
            </a:r>
          </a:p>
        </p:txBody>
      </p:sp>
      <p:pic>
        <p:nvPicPr>
          <p:cNvPr id="5" name="Picture 4">
            <a:extLst>
              <a:ext uri="{FF2B5EF4-FFF2-40B4-BE49-F238E27FC236}">
                <a16:creationId xmlns:a16="http://schemas.microsoft.com/office/drawing/2014/main" id="{E8179A74-EB72-4AC5-B99A-6CA3568E7A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6948" y="2460085"/>
            <a:ext cx="2344801" cy="2399190"/>
          </a:xfrm>
          <a:prstGeom prst="rect">
            <a:avLst/>
          </a:prstGeom>
        </p:spPr>
      </p:pic>
      <p:pic>
        <p:nvPicPr>
          <p:cNvPr id="8" name="Picture 7">
            <a:extLst>
              <a:ext uri="{FF2B5EF4-FFF2-40B4-BE49-F238E27FC236}">
                <a16:creationId xmlns:a16="http://schemas.microsoft.com/office/drawing/2014/main" id="{AD1D4439-DEC1-4E2F-BDD7-8286D3CBE16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97973" y="2401973"/>
            <a:ext cx="2970178" cy="2520494"/>
          </a:xfrm>
          <a:prstGeom prst="rect">
            <a:avLst/>
          </a:prstGeom>
        </p:spPr>
      </p:pic>
      <p:pic>
        <p:nvPicPr>
          <p:cNvPr id="12" name="Picture 11">
            <a:extLst>
              <a:ext uri="{FF2B5EF4-FFF2-40B4-BE49-F238E27FC236}">
                <a16:creationId xmlns:a16="http://schemas.microsoft.com/office/drawing/2014/main" id="{3161CDDC-096A-48E8-9915-B175C4CE471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84436" y="2386511"/>
            <a:ext cx="2220843" cy="2654029"/>
          </a:xfrm>
          <a:prstGeom prst="rect">
            <a:avLst/>
          </a:prstGeom>
        </p:spPr>
      </p:pic>
      <p:pic>
        <p:nvPicPr>
          <p:cNvPr id="16" name="Picture 15">
            <a:extLst>
              <a:ext uri="{FF2B5EF4-FFF2-40B4-BE49-F238E27FC236}">
                <a16:creationId xmlns:a16="http://schemas.microsoft.com/office/drawing/2014/main" id="{6FF703C3-144C-4537-A43D-0CB7239C881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73711" y="2303913"/>
            <a:ext cx="1826024" cy="2736627"/>
          </a:xfrm>
          <a:prstGeom prst="rect">
            <a:avLst/>
          </a:prstGeom>
        </p:spPr>
      </p:pic>
    </p:spTree>
    <p:extLst>
      <p:ext uri="{BB962C8B-B14F-4D97-AF65-F5344CB8AC3E}">
        <p14:creationId xmlns:p14="http://schemas.microsoft.com/office/powerpoint/2010/main" val="479717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1323</TotalTime>
  <Words>171</Words>
  <Application>Microsoft Office PowerPoint</Application>
  <PresentationFormat>Widescreen</PresentationFormat>
  <Paragraphs>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SassoonCRInfantMedium</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Jade Gooch</cp:lastModifiedBy>
  <cp:revision>69</cp:revision>
  <dcterms:created xsi:type="dcterms:W3CDTF">2025-01-23T14:35:00Z</dcterms:created>
  <dcterms:modified xsi:type="dcterms:W3CDTF">2026-04-23T19:22:52Z</dcterms:modified>
</cp:coreProperties>
</file>