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5165" autoAdjust="0"/>
  </p:normalViewPr>
  <p:slideViewPr>
    <p:cSldViewPr snapToGrid="0">
      <p:cViewPr varScale="1">
        <p:scale>
          <a:sx n="80" d="100"/>
          <a:sy n="80" d="100"/>
        </p:scale>
        <p:origin x="78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Gooch" userId="da61e957-a181-4154-8936-cbcec0dcffa3" providerId="ADAL" clId="{5FD3D6DF-199C-42F0-B043-B4C5263B8DC1}"/>
    <pc:docChg chg="custSel addSld modSld">
      <pc:chgData name="Jade Gooch" userId="da61e957-a181-4154-8936-cbcec0dcffa3" providerId="ADAL" clId="{5FD3D6DF-199C-42F0-B043-B4C5263B8DC1}" dt="2025-11-27T20:08:05.371" v="1574" actId="20577"/>
      <pc:docMkLst>
        <pc:docMk/>
      </pc:docMkLst>
      <pc:sldChg chg="addSp delSp modSp mod">
        <pc:chgData name="Jade Gooch" userId="da61e957-a181-4154-8936-cbcec0dcffa3" providerId="ADAL" clId="{5FD3D6DF-199C-42F0-B043-B4C5263B8DC1}" dt="2025-11-27T20:08:05.371" v="1574" actId="20577"/>
        <pc:sldMkLst>
          <pc:docMk/>
          <pc:sldMk cId="479717910" sldId="256"/>
        </pc:sldMkLst>
        <pc:spChg chg="add mod">
          <ac:chgData name="Jade Gooch" userId="da61e957-a181-4154-8936-cbcec0dcffa3" providerId="ADAL" clId="{5FD3D6DF-199C-42F0-B043-B4C5263B8DC1}" dt="2025-11-27T20:05:28.116" v="1399" actId="20577"/>
          <ac:spMkLst>
            <pc:docMk/>
            <pc:sldMk cId="479717910" sldId="256"/>
            <ac:spMk id="2" creationId="{D032FF4C-0609-4F86-BB76-DE45AEAAA0CF}"/>
          </ac:spMkLst>
        </pc:spChg>
        <pc:spChg chg="del">
          <ac:chgData name="Jade Gooch" userId="da61e957-a181-4154-8936-cbcec0dcffa3" providerId="ADAL" clId="{5FD3D6DF-199C-42F0-B043-B4C5263B8DC1}" dt="2025-11-26T21:47:43.920" v="401" actId="478"/>
          <ac:spMkLst>
            <pc:docMk/>
            <pc:sldMk cId="479717910" sldId="256"/>
            <ac:spMk id="2" creationId="{EBE349C8-E33E-49A2-A5BB-0114D4C61391}"/>
          </ac:spMkLst>
        </pc:spChg>
        <pc:spChg chg="mod">
          <ac:chgData name="Jade Gooch" userId="da61e957-a181-4154-8936-cbcec0dcffa3" providerId="ADAL" clId="{5FD3D6DF-199C-42F0-B043-B4C5263B8DC1}" dt="2025-11-26T21:43:45.476" v="1" actId="20577"/>
          <ac:spMkLst>
            <pc:docMk/>
            <pc:sldMk cId="479717910" sldId="256"/>
            <ac:spMk id="4" creationId="{D459FFAB-B46F-47F1-B7F5-8E6D5B69C18D}"/>
          </ac:spMkLst>
        </pc:spChg>
        <pc:spChg chg="mod">
          <ac:chgData name="Jade Gooch" userId="da61e957-a181-4154-8936-cbcec0dcffa3" providerId="ADAL" clId="{5FD3D6DF-199C-42F0-B043-B4C5263B8DC1}" dt="2025-11-27T20:08:05.371" v="1574" actId="20577"/>
          <ac:spMkLst>
            <pc:docMk/>
            <pc:sldMk cId="479717910" sldId="256"/>
            <ac:spMk id="9" creationId="{90050ABF-6993-4BFE-B4B9-D29F72B3110D}"/>
          </ac:spMkLst>
        </pc:spChg>
        <pc:spChg chg="del">
          <ac:chgData name="Jade Gooch" userId="da61e957-a181-4154-8936-cbcec0dcffa3" providerId="ADAL" clId="{5FD3D6DF-199C-42F0-B043-B4C5263B8DC1}" dt="2025-11-26T21:44:44.529" v="11" actId="478"/>
          <ac:spMkLst>
            <pc:docMk/>
            <pc:sldMk cId="479717910" sldId="256"/>
            <ac:spMk id="11" creationId="{16121B72-2BDB-420B-A481-ECA013D1E843}"/>
          </ac:spMkLst>
        </pc:spChg>
        <pc:spChg chg="add mod">
          <ac:chgData name="Jade Gooch" userId="da61e957-a181-4154-8936-cbcec0dcffa3" providerId="ADAL" clId="{5FD3D6DF-199C-42F0-B043-B4C5263B8DC1}" dt="2025-11-27T20:05:53.816" v="1400" actId="20577"/>
          <ac:spMkLst>
            <pc:docMk/>
            <pc:sldMk cId="479717910" sldId="256"/>
            <ac:spMk id="15" creationId="{943CBA1E-B283-4BAC-81B7-81161AB5F135}"/>
          </ac:spMkLst>
        </pc:spChg>
        <pc:spChg chg="del">
          <ac:chgData name="Jade Gooch" userId="da61e957-a181-4154-8936-cbcec0dcffa3" providerId="ADAL" clId="{5FD3D6DF-199C-42F0-B043-B4C5263B8DC1}" dt="2025-11-26T21:47:46.437" v="402" actId="478"/>
          <ac:spMkLst>
            <pc:docMk/>
            <pc:sldMk cId="479717910" sldId="256"/>
            <ac:spMk id="16" creationId="{82998CE4-0B0F-44E4-A0C2-491A3B6DF01F}"/>
          </ac:spMkLst>
        </pc:spChg>
        <pc:picChg chg="add mod">
          <ac:chgData name="Jade Gooch" userId="da61e957-a181-4154-8936-cbcec0dcffa3" providerId="ADAL" clId="{5FD3D6DF-199C-42F0-B043-B4C5263B8DC1}" dt="2025-11-27T10:44:03.873" v="595" actId="14100"/>
          <ac:picMkLst>
            <pc:docMk/>
            <pc:sldMk cId="479717910" sldId="256"/>
            <ac:picMk id="5" creationId="{EB273AF1-48E8-488F-BF0A-680F5CF3D5A9}"/>
          </ac:picMkLst>
        </pc:picChg>
        <pc:picChg chg="del">
          <ac:chgData name="Jade Gooch" userId="da61e957-a181-4154-8936-cbcec0dcffa3" providerId="ADAL" clId="{5FD3D6DF-199C-42F0-B043-B4C5263B8DC1}" dt="2025-11-26T21:44:33.166" v="7" actId="478"/>
          <ac:picMkLst>
            <pc:docMk/>
            <pc:sldMk cId="479717910" sldId="256"/>
            <ac:picMk id="6" creationId="{920498A9-D228-457B-B944-B702412407F0}"/>
          </ac:picMkLst>
        </pc:picChg>
        <pc:picChg chg="add mod">
          <ac:chgData name="Jade Gooch" userId="da61e957-a181-4154-8936-cbcec0dcffa3" providerId="ADAL" clId="{5FD3D6DF-199C-42F0-B043-B4C5263B8DC1}" dt="2025-11-27T20:04:12.803" v="1314" actId="14100"/>
          <ac:picMkLst>
            <pc:docMk/>
            <pc:sldMk cId="479717910" sldId="256"/>
            <ac:picMk id="7" creationId="{027AC024-EE0E-42FA-B8A0-75A0FD858BBD}"/>
          </ac:picMkLst>
        </pc:picChg>
        <pc:picChg chg="add mod">
          <ac:chgData name="Jade Gooch" userId="da61e957-a181-4154-8936-cbcec0dcffa3" providerId="ADAL" clId="{5FD3D6DF-199C-42F0-B043-B4C5263B8DC1}" dt="2025-11-27T20:04:01.261" v="1309" actId="1076"/>
          <ac:picMkLst>
            <pc:docMk/>
            <pc:sldMk cId="479717910" sldId="256"/>
            <ac:picMk id="10" creationId="{7C91CA15-53F8-45BD-BCBB-EBC9C9858B54}"/>
          </ac:picMkLst>
        </pc:picChg>
        <pc:picChg chg="del">
          <ac:chgData name="Jade Gooch" userId="da61e957-a181-4154-8936-cbcec0dcffa3" providerId="ADAL" clId="{5FD3D6DF-199C-42F0-B043-B4C5263B8DC1}" dt="2025-11-26T21:44:35.018" v="8" actId="478"/>
          <ac:picMkLst>
            <pc:docMk/>
            <pc:sldMk cId="479717910" sldId="256"/>
            <ac:picMk id="12" creationId="{6A552FB5-047C-4A4A-84B8-E3C36B2AC8F2}"/>
          </ac:picMkLst>
        </pc:picChg>
        <pc:picChg chg="add mod">
          <ac:chgData name="Jade Gooch" userId="da61e957-a181-4154-8936-cbcec0dcffa3" providerId="ADAL" clId="{5FD3D6DF-199C-42F0-B043-B4C5263B8DC1}" dt="2025-11-27T20:04:05.874" v="1311" actId="1076"/>
          <ac:picMkLst>
            <pc:docMk/>
            <pc:sldMk cId="479717910" sldId="256"/>
            <ac:picMk id="12" creationId="{7BD42F93-4F57-4634-8085-D70088E9C6A6}"/>
          </ac:picMkLst>
        </pc:picChg>
        <pc:picChg chg="add mod">
          <ac:chgData name="Jade Gooch" userId="da61e957-a181-4154-8936-cbcec0dcffa3" providerId="ADAL" clId="{5FD3D6DF-199C-42F0-B043-B4C5263B8DC1}" dt="2025-11-27T20:04:07.083" v="1312" actId="1076"/>
          <ac:picMkLst>
            <pc:docMk/>
            <pc:sldMk cId="479717910" sldId="256"/>
            <ac:picMk id="14" creationId="{F30FF7E8-C171-49DD-903F-4930E1BC7F8A}"/>
          </ac:picMkLst>
        </pc:picChg>
        <pc:picChg chg="del">
          <ac:chgData name="Jade Gooch" userId="da61e957-a181-4154-8936-cbcec0dcffa3" providerId="ADAL" clId="{5FD3D6DF-199C-42F0-B043-B4C5263B8DC1}" dt="2025-11-26T21:44:36.847" v="9" actId="478"/>
          <ac:picMkLst>
            <pc:docMk/>
            <pc:sldMk cId="479717910" sldId="256"/>
            <ac:picMk id="15" creationId="{638E5BDF-0C99-4610-98DC-99CD214670A7}"/>
          </ac:picMkLst>
        </pc:picChg>
        <pc:picChg chg="del">
          <ac:chgData name="Jade Gooch" userId="da61e957-a181-4154-8936-cbcec0dcffa3" providerId="ADAL" clId="{5FD3D6DF-199C-42F0-B043-B4C5263B8DC1}" dt="2025-11-26T21:44:42.139" v="10" actId="478"/>
          <ac:picMkLst>
            <pc:docMk/>
            <pc:sldMk cId="479717910" sldId="256"/>
            <ac:picMk id="18" creationId="{3BF25F4F-D86D-4FA4-ACF0-61CAC6DB8CD5}"/>
          </ac:picMkLst>
        </pc:picChg>
      </pc:sldChg>
      <pc:sldChg chg="addSp delSp modSp new mod setBg">
        <pc:chgData name="Jade Gooch" userId="da61e957-a181-4154-8936-cbcec0dcffa3" providerId="ADAL" clId="{5FD3D6DF-199C-42F0-B043-B4C5263B8DC1}" dt="2025-11-26T21:44:25.300" v="6"/>
        <pc:sldMkLst>
          <pc:docMk/>
          <pc:sldMk cId="2884570462" sldId="257"/>
        </pc:sldMkLst>
        <pc:spChg chg="del">
          <ac:chgData name="Jade Gooch" userId="da61e957-a181-4154-8936-cbcec0dcffa3" providerId="ADAL" clId="{5FD3D6DF-199C-42F0-B043-B4C5263B8DC1}" dt="2025-11-26T21:43:54.202" v="3" actId="478"/>
          <ac:spMkLst>
            <pc:docMk/>
            <pc:sldMk cId="2884570462" sldId="257"/>
            <ac:spMk id="2" creationId="{9CCC002B-A2A2-4A30-ACA4-955D89B46604}"/>
          </ac:spMkLst>
        </pc:spChg>
        <pc:spChg chg="del">
          <ac:chgData name="Jade Gooch" userId="da61e957-a181-4154-8936-cbcec0dcffa3" providerId="ADAL" clId="{5FD3D6DF-199C-42F0-B043-B4C5263B8DC1}" dt="2025-11-26T21:43:56.944" v="4" actId="478"/>
          <ac:spMkLst>
            <pc:docMk/>
            <pc:sldMk cId="2884570462" sldId="257"/>
            <ac:spMk id="3" creationId="{36FCDEF6-F9B4-4C22-9196-A06D49901358}"/>
          </ac:spMkLst>
        </pc:spChg>
        <pc:picChg chg="add mod">
          <ac:chgData name="Jade Gooch" userId="da61e957-a181-4154-8936-cbcec0dcffa3" providerId="ADAL" clId="{5FD3D6DF-199C-42F0-B043-B4C5263B8DC1}" dt="2025-11-26T21:44:25.300" v="6"/>
          <ac:picMkLst>
            <pc:docMk/>
            <pc:sldMk cId="2884570462" sldId="257"/>
            <ac:picMk id="5" creationId="{DEAFD7C7-101C-473D-AEB2-61C601010633}"/>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27/11/2025</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27/11/2025</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27/11/2025</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27/11/2025</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27/11/2025</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27/11/2025</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27/11/2025</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27/11/2025</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27/11/2025</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27/11/2025</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27/11/2025</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27/11/2025</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451485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28.11.25</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90050ABF-6993-4BFE-B4B9-D29F72B3110D}"/>
              </a:ext>
            </a:extLst>
          </p:cNvPr>
          <p:cNvSpPr txBox="1"/>
          <p:nvPr/>
        </p:nvSpPr>
        <p:spPr>
          <a:xfrm>
            <a:off x="5957887" y="5053016"/>
            <a:ext cx="6061722" cy="1323439"/>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December: </a:t>
            </a:r>
          </a:p>
          <a:p>
            <a:pPr algn="ctr"/>
            <a:r>
              <a:rPr lang="en-GB" sz="1600" dirty="0">
                <a:latin typeface="SassoonCRInfantMedium" panose="00000500000000000000" pitchFamily="2" charset="0"/>
              </a:rPr>
              <a:t>December can be such a busy time that impacts routines both at home and school. To help ease this I have created a visual timetable for the events that will be happening at school. Please see this attached on the next page. </a:t>
            </a:r>
          </a:p>
        </p:txBody>
      </p:sp>
      <p:sp>
        <p:nvSpPr>
          <p:cNvPr id="2" name="TextBox 1">
            <a:extLst>
              <a:ext uri="{FF2B5EF4-FFF2-40B4-BE49-F238E27FC236}">
                <a16:creationId xmlns:a16="http://schemas.microsoft.com/office/drawing/2014/main" id="{D032FF4C-0609-4F86-BB76-DE45AEAAA0CF}"/>
              </a:ext>
            </a:extLst>
          </p:cNvPr>
          <p:cNvSpPr txBox="1"/>
          <p:nvPr/>
        </p:nvSpPr>
        <p:spPr>
          <a:xfrm>
            <a:off x="304800" y="1219200"/>
            <a:ext cx="11306175" cy="1077218"/>
          </a:xfrm>
          <a:prstGeom prst="rect">
            <a:avLst/>
          </a:prstGeom>
          <a:noFill/>
          <a:ln w="38100">
            <a:solidFill>
              <a:schemeClr val="tx1"/>
            </a:solidFill>
          </a:ln>
        </p:spPr>
        <p:txBody>
          <a:bodyPr wrap="square" rtlCol="0">
            <a:spAutoFit/>
          </a:bodyPr>
          <a:lstStyle/>
          <a:p>
            <a:r>
              <a:rPr lang="en-GB" sz="1600" dirty="0">
                <a:latin typeface="SassoonCRInfantMedium" panose="00000500000000000000" pitchFamily="2" charset="0"/>
              </a:rPr>
              <a:t>This week the children have been learning about numbers up to 3. The children have been working on subitising (which is counting by looking). We have also been looking at the different ways 3 can be made. The children have been making 3 with conkers and pine cones. They have also spent some time learning about healthy and unhealthy food choices. Thank you to all those who attended phonics workshop. We will be sending home the handout for those who couldn’t make it. </a:t>
            </a:r>
          </a:p>
        </p:txBody>
      </p:sp>
      <p:pic>
        <p:nvPicPr>
          <p:cNvPr id="5" name="Picture 4">
            <a:extLst>
              <a:ext uri="{FF2B5EF4-FFF2-40B4-BE49-F238E27FC236}">
                <a16:creationId xmlns:a16="http://schemas.microsoft.com/office/drawing/2014/main" id="{EB273AF1-48E8-488F-BF0A-680F5CF3D5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341" y="2315148"/>
            <a:ext cx="2307504" cy="2409252"/>
          </a:xfrm>
          <a:prstGeom prst="rect">
            <a:avLst/>
          </a:prstGeom>
        </p:spPr>
      </p:pic>
      <p:pic>
        <p:nvPicPr>
          <p:cNvPr id="7" name="Picture 6">
            <a:extLst>
              <a:ext uri="{FF2B5EF4-FFF2-40B4-BE49-F238E27FC236}">
                <a16:creationId xmlns:a16="http://schemas.microsoft.com/office/drawing/2014/main" id="{027AC024-EE0E-42FA-B8A0-75A0FD858B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80700" y="2315149"/>
            <a:ext cx="2225959" cy="2542602"/>
          </a:xfrm>
          <a:prstGeom prst="rect">
            <a:avLst/>
          </a:prstGeom>
        </p:spPr>
      </p:pic>
      <p:pic>
        <p:nvPicPr>
          <p:cNvPr id="10" name="Picture 9">
            <a:extLst>
              <a:ext uri="{FF2B5EF4-FFF2-40B4-BE49-F238E27FC236}">
                <a16:creationId xmlns:a16="http://schemas.microsoft.com/office/drawing/2014/main" id="{7C91CA15-53F8-45BD-BCBB-EBC9C9858B5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61755" y="2370710"/>
            <a:ext cx="1979446" cy="2298126"/>
          </a:xfrm>
          <a:prstGeom prst="rect">
            <a:avLst/>
          </a:prstGeom>
        </p:spPr>
      </p:pic>
      <p:pic>
        <p:nvPicPr>
          <p:cNvPr id="12" name="Picture 11">
            <a:extLst>
              <a:ext uri="{FF2B5EF4-FFF2-40B4-BE49-F238E27FC236}">
                <a16:creationId xmlns:a16="http://schemas.microsoft.com/office/drawing/2014/main" id="{7BD42F93-4F57-4634-8085-D70088E9C6A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77453" y="2409880"/>
            <a:ext cx="1981699" cy="2298126"/>
          </a:xfrm>
          <a:prstGeom prst="rect">
            <a:avLst/>
          </a:prstGeom>
        </p:spPr>
      </p:pic>
      <p:pic>
        <p:nvPicPr>
          <p:cNvPr id="14" name="Picture 13">
            <a:extLst>
              <a:ext uri="{FF2B5EF4-FFF2-40B4-BE49-F238E27FC236}">
                <a16:creationId xmlns:a16="http://schemas.microsoft.com/office/drawing/2014/main" id="{F30FF7E8-C171-49DD-903F-4930E1BC7F8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95404" y="2361204"/>
            <a:ext cx="2074907" cy="2395478"/>
          </a:xfrm>
          <a:prstGeom prst="rect">
            <a:avLst/>
          </a:prstGeom>
        </p:spPr>
      </p:pic>
      <p:sp>
        <p:nvSpPr>
          <p:cNvPr id="15" name="TextBox 14">
            <a:extLst>
              <a:ext uri="{FF2B5EF4-FFF2-40B4-BE49-F238E27FC236}">
                <a16:creationId xmlns:a16="http://schemas.microsoft.com/office/drawing/2014/main" id="{943CBA1E-B283-4BAC-81B7-81161AB5F135}"/>
              </a:ext>
            </a:extLst>
          </p:cNvPr>
          <p:cNvSpPr txBox="1"/>
          <p:nvPr/>
        </p:nvSpPr>
        <p:spPr>
          <a:xfrm>
            <a:off x="304800" y="4778219"/>
            <a:ext cx="5314950" cy="2062103"/>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Nativity info:</a:t>
            </a:r>
          </a:p>
          <a:p>
            <a:pPr algn="ctr"/>
            <a:r>
              <a:rPr lang="en-GB" sz="1600" dirty="0">
                <a:latin typeface="SassoonCRInfantMedium" panose="00000500000000000000" pitchFamily="2" charset="0"/>
              </a:rPr>
              <a:t>Tuesday and Wednesday morning we will be walking to the church. We will leave school at about 9:30. The performance on Wednesday evening will be in the church at 5:30pm. Butterfly children will need to arrive at 5pm so we can dress them. A member of staff will be at the church door and bring them to us, as parents are unable to enter the church before 5:30pm.</a:t>
            </a:r>
          </a:p>
        </p:txBody>
      </p:sp>
    </p:spTree>
    <p:extLst>
      <p:ext uri="{BB962C8B-B14F-4D97-AF65-F5344CB8AC3E}">
        <p14:creationId xmlns:p14="http://schemas.microsoft.com/office/powerpoint/2010/main" val="4797179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EAFD7C7-101C-473D-AEB2-61C6010106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6553" y="0"/>
            <a:ext cx="10538893" cy="6858000"/>
          </a:xfrm>
          <a:prstGeom prst="rect">
            <a:avLst/>
          </a:prstGeom>
        </p:spPr>
      </p:pic>
    </p:spTree>
    <p:extLst>
      <p:ext uri="{BB962C8B-B14F-4D97-AF65-F5344CB8AC3E}">
        <p14:creationId xmlns:p14="http://schemas.microsoft.com/office/powerpoint/2010/main" val="28845704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1022</TotalTime>
  <Words>219</Words>
  <Application>Microsoft Office PowerPoint</Application>
  <PresentationFormat>Widescreen</PresentationFormat>
  <Paragraphs>7</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SassoonCRInfantMedium</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39</cp:revision>
  <dcterms:created xsi:type="dcterms:W3CDTF">2025-01-23T14:35:00Z</dcterms:created>
  <dcterms:modified xsi:type="dcterms:W3CDTF">2025-11-27T20:08:18Z</dcterms:modified>
</cp:coreProperties>
</file>