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59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de Gooch" userId="da61e957-a181-4154-8936-cbcec0dcffa3" providerId="ADAL" clId="{1DCD5B7A-9D6D-4D3F-B54D-09846A955B34}"/>
    <pc:docChg chg="custSel modSld">
      <pc:chgData name="Jade Gooch" userId="da61e957-a181-4154-8936-cbcec0dcffa3" providerId="ADAL" clId="{1DCD5B7A-9D6D-4D3F-B54D-09846A955B34}" dt="2025-10-24T10:23:27.123" v="1000" actId="14100"/>
      <pc:docMkLst>
        <pc:docMk/>
      </pc:docMkLst>
      <pc:sldChg chg="addSp delSp modSp mod">
        <pc:chgData name="Jade Gooch" userId="da61e957-a181-4154-8936-cbcec0dcffa3" providerId="ADAL" clId="{1DCD5B7A-9D6D-4D3F-B54D-09846A955B34}" dt="2025-10-24T10:23:27.123" v="1000" actId="14100"/>
        <pc:sldMkLst>
          <pc:docMk/>
          <pc:sldMk cId="479717910" sldId="256"/>
        </pc:sldMkLst>
        <pc:spChg chg="mod">
          <ac:chgData name="Jade Gooch" userId="da61e957-a181-4154-8936-cbcec0dcffa3" providerId="ADAL" clId="{1DCD5B7A-9D6D-4D3F-B54D-09846A955B34}" dt="2025-10-24T10:08:25.948" v="3" actId="20577"/>
          <ac:spMkLst>
            <pc:docMk/>
            <pc:sldMk cId="479717910" sldId="256"/>
            <ac:spMk id="4" creationId="{D459FFAB-B46F-47F1-B7F5-8E6D5B69C18D}"/>
          </ac:spMkLst>
        </pc:spChg>
        <pc:spChg chg="mod">
          <ac:chgData name="Jade Gooch" userId="da61e957-a181-4154-8936-cbcec0dcffa3" providerId="ADAL" clId="{1DCD5B7A-9D6D-4D3F-B54D-09846A955B34}" dt="2025-10-24T10:16:33.401" v="477" actId="20577"/>
          <ac:spMkLst>
            <pc:docMk/>
            <pc:sldMk cId="479717910" sldId="256"/>
            <ac:spMk id="10" creationId="{011375DF-D1D9-4924-B5F7-96C073BB4310}"/>
          </ac:spMkLst>
        </pc:spChg>
        <pc:spChg chg="del">
          <ac:chgData name="Jade Gooch" userId="da61e957-a181-4154-8936-cbcec0dcffa3" providerId="ADAL" clId="{1DCD5B7A-9D6D-4D3F-B54D-09846A955B34}" dt="2025-10-24T10:20:32.008" v="827" actId="478"/>
          <ac:spMkLst>
            <pc:docMk/>
            <pc:sldMk cId="479717910" sldId="256"/>
            <ac:spMk id="13" creationId="{237DAFCB-1525-40B4-8903-DA208B27DEAD}"/>
          </ac:spMkLst>
        </pc:spChg>
        <pc:spChg chg="mod">
          <ac:chgData name="Jade Gooch" userId="da61e957-a181-4154-8936-cbcec0dcffa3" providerId="ADAL" clId="{1DCD5B7A-9D6D-4D3F-B54D-09846A955B34}" dt="2025-10-24T10:23:16.813" v="997" actId="1076"/>
          <ac:spMkLst>
            <pc:docMk/>
            <pc:sldMk cId="479717910" sldId="256"/>
            <ac:spMk id="18" creationId="{820D4BCF-E432-47E7-850B-CD1A6EFA486C}"/>
          </ac:spMkLst>
        </pc:spChg>
        <pc:picChg chg="add mod">
          <ac:chgData name="Jade Gooch" userId="da61e957-a181-4154-8936-cbcec0dcffa3" providerId="ADAL" clId="{1DCD5B7A-9D6D-4D3F-B54D-09846A955B34}" dt="2025-10-24T10:22:00.211" v="900" actId="1076"/>
          <ac:picMkLst>
            <pc:docMk/>
            <pc:sldMk cId="479717910" sldId="256"/>
            <ac:picMk id="3" creationId="{78D40775-DE30-4DD1-ABA6-F8DD5F527597}"/>
          </ac:picMkLst>
        </pc:picChg>
        <pc:picChg chg="del">
          <ac:chgData name="Jade Gooch" userId="da61e957-a181-4154-8936-cbcec0dcffa3" providerId="ADAL" clId="{1DCD5B7A-9D6D-4D3F-B54D-09846A955B34}" dt="2025-10-24T10:08:30.633" v="6" actId="478"/>
          <ac:picMkLst>
            <pc:docMk/>
            <pc:sldMk cId="479717910" sldId="256"/>
            <ac:picMk id="5" creationId="{A3DCC0A2-8FDD-44C7-B6FA-F2A0CF6D1C02}"/>
          </ac:picMkLst>
        </pc:picChg>
        <pc:picChg chg="add mod ord">
          <ac:chgData name="Jade Gooch" userId="da61e957-a181-4154-8936-cbcec0dcffa3" providerId="ADAL" clId="{1DCD5B7A-9D6D-4D3F-B54D-09846A955B34}" dt="2025-10-24T10:23:22.742" v="999" actId="14100"/>
          <ac:picMkLst>
            <pc:docMk/>
            <pc:sldMk cId="479717910" sldId="256"/>
            <ac:picMk id="7" creationId="{AB389A5D-A186-4119-96FE-48ECBD35C636}"/>
          </ac:picMkLst>
        </pc:picChg>
        <pc:picChg chg="del">
          <ac:chgData name="Jade Gooch" userId="da61e957-a181-4154-8936-cbcec0dcffa3" providerId="ADAL" clId="{1DCD5B7A-9D6D-4D3F-B54D-09846A955B34}" dt="2025-10-24T10:08:27.816" v="4" actId="478"/>
          <ac:picMkLst>
            <pc:docMk/>
            <pc:sldMk cId="479717910" sldId="256"/>
            <ac:picMk id="9" creationId="{71C488D2-DCEE-4C80-B770-C4F74E0AEDC3}"/>
          </ac:picMkLst>
        </pc:picChg>
        <pc:picChg chg="add mod ord">
          <ac:chgData name="Jade Gooch" userId="da61e957-a181-4154-8936-cbcec0dcffa3" providerId="ADAL" clId="{1DCD5B7A-9D6D-4D3F-B54D-09846A955B34}" dt="2025-10-24T10:23:27.123" v="1000" actId="14100"/>
          <ac:picMkLst>
            <pc:docMk/>
            <pc:sldMk cId="479717910" sldId="256"/>
            <ac:picMk id="11" creationId="{9A2E2264-C1C3-48C5-B458-F3516E710D87}"/>
          </ac:picMkLst>
        </pc:picChg>
        <pc:picChg chg="add mod">
          <ac:chgData name="Jade Gooch" userId="da61e957-a181-4154-8936-cbcec0dcffa3" providerId="ADAL" clId="{1DCD5B7A-9D6D-4D3F-B54D-09846A955B34}" dt="2025-10-24T10:21:58.810" v="899" actId="1076"/>
          <ac:picMkLst>
            <pc:docMk/>
            <pc:sldMk cId="479717910" sldId="256"/>
            <ac:picMk id="14" creationId="{8C866895-AB06-48C8-A85D-F5D9BE8F3F40}"/>
          </ac:picMkLst>
        </pc:picChg>
        <pc:picChg chg="del">
          <ac:chgData name="Jade Gooch" userId="da61e957-a181-4154-8936-cbcec0dcffa3" providerId="ADAL" clId="{1DCD5B7A-9D6D-4D3F-B54D-09846A955B34}" dt="2025-10-24T10:08:29.096" v="5" actId="478"/>
          <ac:picMkLst>
            <pc:docMk/>
            <pc:sldMk cId="479717910" sldId="256"/>
            <ac:picMk id="15" creationId="{9D900803-ADEB-4E67-ACFB-EA22F653666D}"/>
          </ac:picMkLst>
        </pc:picChg>
        <pc:picChg chg="del">
          <ac:chgData name="Jade Gooch" userId="da61e957-a181-4154-8936-cbcec0dcffa3" providerId="ADAL" clId="{1DCD5B7A-9D6D-4D3F-B54D-09846A955B34}" dt="2025-10-24T10:08:34.033" v="8" actId="478"/>
          <ac:picMkLst>
            <pc:docMk/>
            <pc:sldMk cId="479717910" sldId="256"/>
            <ac:picMk id="20" creationId="{FBF62D1C-4E3E-4A63-8727-8D4FEB08BDD7}"/>
          </ac:picMkLst>
        </pc:picChg>
        <pc:picChg chg="del">
          <ac:chgData name="Jade Gooch" userId="da61e957-a181-4154-8936-cbcec0dcffa3" providerId="ADAL" clId="{1DCD5B7A-9D6D-4D3F-B54D-09846A955B34}" dt="2025-10-24T10:08:32.480" v="7" actId="478"/>
          <ac:picMkLst>
            <pc:docMk/>
            <pc:sldMk cId="479717910" sldId="256"/>
            <ac:picMk id="22" creationId="{E7737FFC-126C-43A4-BD76-A0AE6A9E5D76}"/>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E8B61-997F-49FD-8A3F-42C100C0C9A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FBB055E-15EF-4903-ADF0-5B51A1F585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B1CB4F32-E82B-4980-A9EE-FD991D9C3254}"/>
              </a:ext>
            </a:extLst>
          </p:cNvPr>
          <p:cNvSpPr>
            <a:spLocks noGrp="1"/>
          </p:cNvSpPr>
          <p:nvPr>
            <p:ph type="dt" sz="half" idx="10"/>
          </p:nvPr>
        </p:nvSpPr>
        <p:spPr/>
        <p:txBody>
          <a:bodyPr/>
          <a:lstStyle/>
          <a:p>
            <a:fld id="{7BA97F61-5437-4A0F-AE87-78E3716B20D8}" type="datetimeFigureOut">
              <a:rPr lang="en-GB" smtClean="0"/>
              <a:t>24/10/2025</a:t>
            </a:fld>
            <a:endParaRPr lang="en-GB"/>
          </a:p>
        </p:txBody>
      </p:sp>
      <p:sp>
        <p:nvSpPr>
          <p:cNvPr id="5" name="Footer Placeholder 4">
            <a:extLst>
              <a:ext uri="{FF2B5EF4-FFF2-40B4-BE49-F238E27FC236}">
                <a16:creationId xmlns:a16="http://schemas.microsoft.com/office/drawing/2014/main" id="{D4ACC263-F9CC-4270-8B98-9B2A892BE2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4CFB7E-E0A9-4431-BB12-E0DB8FA6BF25}"/>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235284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96716-8172-4B40-9775-10F300A3627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60CE599-06EC-4485-8A22-04DFF5BD958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EC69799-C661-4CC7-AF91-081ADFAAD455}"/>
              </a:ext>
            </a:extLst>
          </p:cNvPr>
          <p:cNvSpPr>
            <a:spLocks noGrp="1"/>
          </p:cNvSpPr>
          <p:nvPr>
            <p:ph type="dt" sz="half" idx="10"/>
          </p:nvPr>
        </p:nvSpPr>
        <p:spPr/>
        <p:txBody>
          <a:bodyPr/>
          <a:lstStyle/>
          <a:p>
            <a:fld id="{7BA97F61-5437-4A0F-AE87-78E3716B20D8}" type="datetimeFigureOut">
              <a:rPr lang="en-GB" smtClean="0"/>
              <a:t>24/10/2025</a:t>
            </a:fld>
            <a:endParaRPr lang="en-GB"/>
          </a:p>
        </p:txBody>
      </p:sp>
      <p:sp>
        <p:nvSpPr>
          <p:cNvPr id="5" name="Footer Placeholder 4">
            <a:extLst>
              <a:ext uri="{FF2B5EF4-FFF2-40B4-BE49-F238E27FC236}">
                <a16:creationId xmlns:a16="http://schemas.microsoft.com/office/drawing/2014/main" id="{161FDE72-DE7A-4E69-9819-9760D9DB7F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EC1380-DB76-4067-BD1F-496870658AA8}"/>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46688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3A44E-A9DA-4162-9992-42181BD0B4A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C538EC7-A081-4170-9E21-EB1B7B56EB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DA9F6-C498-4E77-8BEE-04C3BD642D14}"/>
              </a:ext>
            </a:extLst>
          </p:cNvPr>
          <p:cNvSpPr>
            <a:spLocks noGrp="1"/>
          </p:cNvSpPr>
          <p:nvPr>
            <p:ph type="dt" sz="half" idx="10"/>
          </p:nvPr>
        </p:nvSpPr>
        <p:spPr/>
        <p:txBody>
          <a:bodyPr/>
          <a:lstStyle/>
          <a:p>
            <a:fld id="{7BA97F61-5437-4A0F-AE87-78E3716B20D8}" type="datetimeFigureOut">
              <a:rPr lang="en-GB" smtClean="0"/>
              <a:t>24/10/2025</a:t>
            </a:fld>
            <a:endParaRPr lang="en-GB"/>
          </a:p>
        </p:txBody>
      </p:sp>
      <p:sp>
        <p:nvSpPr>
          <p:cNvPr id="5" name="Footer Placeholder 4">
            <a:extLst>
              <a:ext uri="{FF2B5EF4-FFF2-40B4-BE49-F238E27FC236}">
                <a16:creationId xmlns:a16="http://schemas.microsoft.com/office/drawing/2014/main" id="{7269247D-4A3A-48F9-B8ED-7306D2FE57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2070C2-3012-4A19-BFE2-4D6DE23C99C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761582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75166-40E8-4424-8D9F-4456B01A893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29A1E51-8DBD-4260-AF06-1C4711DF6E8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02E7CCFA-3C92-4B42-BC71-EAE62C6B094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10D1EBAB-1E4C-490F-AB82-F4B8D55CAACE}"/>
              </a:ext>
            </a:extLst>
          </p:cNvPr>
          <p:cNvSpPr>
            <a:spLocks noGrp="1"/>
          </p:cNvSpPr>
          <p:nvPr>
            <p:ph type="dt" sz="half" idx="10"/>
          </p:nvPr>
        </p:nvSpPr>
        <p:spPr/>
        <p:txBody>
          <a:bodyPr/>
          <a:lstStyle/>
          <a:p>
            <a:fld id="{7BA97F61-5437-4A0F-AE87-78E3716B20D8}" type="datetimeFigureOut">
              <a:rPr lang="en-GB" smtClean="0"/>
              <a:t>24/10/2025</a:t>
            </a:fld>
            <a:endParaRPr lang="en-GB"/>
          </a:p>
        </p:txBody>
      </p:sp>
      <p:sp>
        <p:nvSpPr>
          <p:cNvPr id="6" name="Footer Placeholder 5">
            <a:extLst>
              <a:ext uri="{FF2B5EF4-FFF2-40B4-BE49-F238E27FC236}">
                <a16:creationId xmlns:a16="http://schemas.microsoft.com/office/drawing/2014/main" id="{147514A7-4B39-4FCB-9A71-6E7B0EFA56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085078-5C4B-43E7-8E68-AAD336522C2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1682296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2BEFD-3334-4776-B7D6-197484BDC3E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AF70199-A359-44B3-8516-64B45428C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2FCD0E7-2D65-4B47-80FA-48AE61E13E1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B420CC8-C633-4705-A3E5-514C95282F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C124177-3258-4508-8D9E-D66BFB98100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621098F-9EFC-428D-83B9-FFF0070939BC}"/>
              </a:ext>
            </a:extLst>
          </p:cNvPr>
          <p:cNvSpPr>
            <a:spLocks noGrp="1"/>
          </p:cNvSpPr>
          <p:nvPr>
            <p:ph type="dt" sz="half" idx="10"/>
          </p:nvPr>
        </p:nvSpPr>
        <p:spPr/>
        <p:txBody>
          <a:bodyPr/>
          <a:lstStyle/>
          <a:p>
            <a:fld id="{7BA97F61-5437-4A0F-AE87-78E3716B20D8}" type="datetimeFigureOut">
              <a:rPr lang="en-GB" smtClean="0"/>
              <a:t>24/10/2025</a:t>
            </a:fld>
            <a:endParaRPr lang="en-GB"/>
          </a:p>
        </p:txBody>
      </p:sp>
      <p:sp>
        <p:nvSpPr>
          <p:cNvPr id="8" name="Footer Placeholder 7">
            <a:extLst>
              <a:ext uri="{FF2B5EF4-FFF2-40B4-BE49-F238E27FC236}">
                <a16:creationId xmlns:a16="http://schemas.microsoft.com/office/drawing/2014/main" id="{9704B2F1-B1D9-4DC9-95AE-11EA007BED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1118652-38D4-41E4-8843-07D82EF9BB4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972968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0F9AC-97BF-496C-BD91-95ACE021FEC9}"/>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FC63B54E-A75D-46B3-AF15-92DC9C8B4DB8}"/>
              </a:ext>
            </a:extLst>
          </p:cNvPr>
          <p:cNvSpPr>
            <a:spLocks noGrp="1"/>
          </p:cNvSpPr>
          <p:nvPr>
            <p:ph type="dt" sz="half" idx="10"/>
          </p:nvPr>
        </p:nvSpPr>
        <p:spPr/>
        <p:txBody>
          <a:bodyPr/>
          <a:lstStyle/>
          <a:p>
            <a:fld id="{7BA97F61-5437-4A0F-AE87-78E3716B20D8}" type="datetimeFigureOut">
              <a:rPr lang="en-GB" smtClean="0"/>
              <a:t>24/10/2025</a:t>
            </a:fld>
            <a:endParaRPr lang="en-GB"/>
          </a:p>
        </p:txBody>
      </p:sp>
      <p:sp>
        <p:nvSpPr>
          <p:cNvPr id="4" name="Footer Placeholder 3">
            <a:extLst>
              <a:ext uri="{FF2B5EF4-FFF2-40B4-BE49-F238E27FC236}">
                <a16:creationId xmlns:a16="http://schemas.microsoft.com/office/drawing/2014/main" id="{6C01CFF6-866A-4483-81A3-D8B630B7094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95BA5F7-3EBE-49EC-82C7-D43434FC373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050037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7692D91-4355-40DF-A395-7812130B730C}"/>
              </a:ext>
            </a:extLst>
          </p:cNvPr>
          <p:cNvSpPr>
            <a:spLocks noGrp="1"/>
          </p:cNvSpPr>
          <p:nvPr>
            <p:ph type="dt" sz="half" idx="10"/>
          </p:nvPr>
        </p:nvSpPr>
        <p:spPr/>
        <p:txBody>
          <a:bodyPr/>
          <a:lstStyle/>
          <a:p>
            <a:fld id="{7BA97F61-5437-4A0F-AE87-78E3716B20D8}" type="datetimeFigureOut">
              <a:rPr lang="en-GB" smtClean="0"/>
              <a:t>24/10/2025</a:t>
            </a:fld>
            <a:endParaRPr lang="en-GB"/>
          </a:p>
        </p:txBody>
      </p:sp>
      <p:sp>
        <p:nvSpPr>
          <p:cNvPr id="3" name="Footer Placeholder 2">
            <a:extLst>
              <a:ext uri="{FF2B5EF4-FFF2-40B4-BE49-F238E27FC236}">
                <a16:creationId xmlns:a16="http://schemas.microsoft.com/office/drawing/2014/main" id="{B542F847-2217-4B4E-A944-BB1CE99F3BE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05F612-AD1A-4699-A486-3EB58FE2EF1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267364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4A8B2-63EF-4F41-87F2-7D06A719C8A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1C5C140-75F4-4516-BB39-697AED1B05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2EBD349C-3FDC-4299-844C-614BA6A003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36F2E17-8CF1-49CB-B729-3CBB66534C8B}"/>
              </a:ext>
            </a:extLst>
          </p:cNvPr>
          <p:cNvSpPr>
            <a:spLocks noGrp="1"/>
          </p:cNvSpPr>
          <p:nvPr>
            <p:ph type="dt" sz="half" idx="10"/>
          </p:nvPr>
        </p:nvSpPr>
        <p:spPr/>
        <p:txBody>
          <a:bodyPr/>
          <a:lstStyle/>
          <a:p>
            <a:fld id="{7BA97F61-5437-4A0F-AE87-78E3716B20D8}" type="datetimeFigureOut">
              <a:rPr lang="en-GB" smtClean="0"/>
              <a:t>24/10/2025</a:t>
            </a:fld>
            <a:endParaRPr lang="en-GB"/>
          </a:p>
        </p:txBody>
      </p:sp>
      <p:sp>
        <p:nvSpPr>
          <p:cNvPr id="6" name="Footer Placeholder 5">
            <a:extLst>
              <a:ext uri="{FF2B5EF4-FFF2-40B4-BE49-F238E27FC236}">
                <a16:creationId xmlns:a16="http://schemas.microsoft.com/office/drawing/2014/main" id="{814B3291-2054-40E5-AFFA-A9A49C6B83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A3E5CD-473B-43E7-9556-890B8583653A}"/>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427578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6D84C-3BE1-4B25-B1E2-B6FD7D3A079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1FC9D3F-E7EC-4658-90E6-26BE2EA732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219E113-0E1E-4623-8230-7DCEC06C14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EE99225-C69D-4DFC-8F37-644F6D407501}"/>
              </a:ext>
            </a:extLst>
          </p:cNvPr>
          <p:cNvSpPr>
            <a:spLocks noGrp="1"/>
          </p:cNvSpPr>
          <p:nvPr>
            <p:ph type="dt" sz="half" idx="10"/>
          </p:nvPr>
        </p:nvSpPr>
        <p:spPr/>
        <p:txBody>
          <a:bodyPr/>
          <a:lstStyle/>
          <a:p>
            <a:fld id="{7BA97F61-5437-4A0F-AE87-78E3716B20D8}" type="datetimeFigureOut">
              <a:rPr lang="en-GB" smtClean="0"/>
              <a:t>24/10/2025</a:t>
            </a:fld>
            <a:endParaRPr lang="en-GB"/>
          </a:p>
        </p:txBody>
      </p:sp>
      <p:sp>
        <p:nvSpPr>
          <p:cNvPr id="6" name="Footer Placeholder 5">
            <a:extLst>
              <a:ext uri="{FF2B5EF4-FFF2-40B4-BE49-F238E27FC236}">
                <a16:creationId xmlns:a16="http://schemas.microsoft.com/office/drawing/2014/main" id="{CC4E7D5F-DFF4-431A-A28A-F6B00B1122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785398-4EBF-48C6-AE6B-DECEE9CEDFB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52715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84E45-18AE-4255-9291-6AFEF696D36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DA737D92-1D73-4A98-9EF3-5604CE70132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0C5C121-4853-483A-8E9E-D6D4EDB76673}"/>
              </a:ext>
            </a:extLst>
          </p:cNvPr>
          <p:cNvSpPr>
            <a:spLocks noGrp="1"/>
          </p:cNvSpPr>
          <p:nvPr>
            <p:ph type="dt" sz="half" idx="10"/>
          </p:nvPr>
        </p:nvSpPr>
        <p:spPr/>
        <p:txBody>
          <a:bodyPr/>
          <a:lstStyle/>
          <a:p>
            <a:fld id="{7BA97F61-5437-4A0F-AE87-78E3716B20D8}" type="datetimeFigureOut">
              <a:rPr lang="en-GB" smtClean="0"/>
              <a:t>24/10/2025</a:t>
            </a:fld>
            <a:endParaRPr lang="en-GB"/>
          </a:p>
        </p:txBody>
      </p:sp>
      <p:sp>
        <p:nvSpPr>
          <p:cNvPr id="5" name="Footer Placeholder 4">
            <a:extLst>
              <a:ext uri="{FF2B5EF4-FFF2-40B4-BE49-F238E27FC236}">
                <a16:creationId xmlns:a16="http://schemas.microsoft.com/office/drawing/2014/main" id="{4C9ADB43-0FB7-4D1D-9EFD-B8139E3F9E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415FAB-3188-4F70-BEB0-0D8C48E79F72}"/>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9322023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A930D8-E150-4A4D-B11B-A494C0BF59E0}"/>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931B25E-1E3F-47ED-920D-A2945F5216E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9184D0B-0227-4CE5-BBDF-728DA6C47D1B}"/>
              </a:ext>
            </a:extLst>
          </p:cNvPr>
          <p:cNvSpPr>
            <a:spLocks noGrp="1"/>
          </p:cNvSpPr>
          <p:nvPr>
            <p:ph type="dt" sz="half" idx="10"/>
          </p:nvPr>
        </p:nvSpPr>
        <p:spPr/>
        <p:txBody>
          <a:bodyPr/>
          <a:lstStyle/>
          <a:p>
            <a:fld id="{7BA97F61-5437-4A0F-AE87-78E3716B20D8}" type="datetimeFigureOut">
              <a:rPr lang="en-GB" smtClean="0"/>
              <a:t>24/10/2025</a:t>
            </a:fld>
            <a:endParaRPr lang="en-GB"/>
          </a:p>
        </p:txBody>
      </p:sp>
      <p:sp>
        <p:nvSpPr>
          <p:cNvPr id="5" name="Footer Placeholder 4">
            <a:extLst>
              <a:ext uri="{FF2B5EF4-FFF2-40B4-BE49-F238E27FC236}">
                <a16:creationId xmlns:a16="http://schemas.microsoft.com/office/drawing/2014/main" id="{0907D6B9-6609-4A7F-A561-553830B0A0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D1DC15-1FA0-4DCF-8FD3-EDB62170104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02604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FF32FC-3951-43DC-97B3-3DA192B941D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370ACC1-30D2-40B7-823B-A3BB3B2CD3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896F054-95D9-485E-9F3D-F40F48EAAB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A97F61-5437-4A0F-AE87-78E3716B20D8}" type="datetimeFigureOut">
              <a:rPr lang="en-GB" smtClean="0"/>
              <a:t>24/10/2025</a:t>
            </a:fld>
            <a:endParaRPr lang="en-GB"/>
          </a:p>
        </p:txBody>
      </p:sp>
      <p:sp>
        <p:nvSpPr>
          <p:cNvPr id="5" name="Footer Placeholder 4">
            <a:extLst>
              <a:ext uri="{FF2B5EF4-FFF2-40B4-BE49-F238E27FC236}">
                <a16:creationId xmlns:a16="http://schemas.microsoft.com/office/drawing/2014/main" id="{927B9E96-DC0D-4D6B-833C-F88F9A8BAC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3F57A6-767E-48E4-81EE-0B1C8A0970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F8E0A6-1039-46CA-8936-EBDFD84E626D}" type="slidenum">
              <a:rPr lang="en-GB" smtClean="0"/>
              <a:t>‹#›</a:t>
            </a:fld>
            <a:endParaRPr lang="en-GB"/>
          </a:p>
        </p:txBody>
      </p:sp>
    </p:spTree>
    <p:extLst>
      <p:ext uri="{BB962C8B-B14F-4D97-AF65-F5344CB8AC3E}">
        <p14:creationId xmlns:p14="http://schemas.microsoft.com/office/powerpoint/2010/main" val="22712956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B389A5D-A186-4119-96FE-48ECBD35C63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8572" y="2308337"/>
            <a:ext cx="2208528" cy="2003607"/>
          </a:xfrm>
          <a:prstGeom prst="rect">
            <a:avLst/>
          </a:prstGeom>
        </p:spPr>
      </p:pic>
      <p:pic>
        <p:nvPicPr>
          <p:cNvPr id="11" name="Picture 10">
            <a:extLst>
              <a:ext uri="{FF2B5EF4-FFF2-40B4-BE49-F238E27FC236}">
                <a16:creationId xmlns:a16="http://schemas.microsoft.com/office/drawing/2014/main" id="{9A2E2264-C1C3-48C5-B458-F3516E710D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40266" y="2281256"/>
            <a:ext cx="2922758" cy="2030688"/>
          </a:xfrm>
          <a:prstGeom prst="rect">
            <a:avLst/>
          </a:prstGeom>
        </p:spPr>
      </p:pic>
      <p:sp>
        <p:nvSpPr>
          <p:cNvPr id="4" name="Text Box 2">
            <a:extLst>
              <a:ext uri="{FF2B5EF4-FFF2-40B4-BE49-F238E27FC236}">
                <a16:creationId xmlns:a16="http://schemas.microsoft.com/office/drawing/2014/main" id="{D459FFAB-B46F-47F1-B7F5-8E6D5B69C18D}"/>
              </a:ext>
            </a:extLst>
          </p:cNvPr>
          <p:cNvSpPr txBox="1">
            <a:spLocks noChangeArrowheads="1"/>
          </p:cNvSpPr>
          <p:nvPr/>
        </p:nvSpPr>
        <p:spPr bwMode="auto">
          <a:xfrm>
            <a:off x="3200400" y="180975"/>
            <a:ext cx="6172200" cy="948578"/>
          </a:xfrm>
          <a:prstGeom prst="rect">
            <a:avLst/>
          </a:prstGeom>
          <a:solidFill>
            <a:schemeClr val="accent1">
              <a:lumMod val="60000"/>
              <a:lumOff val="40000"/>
            </a:schemeClr>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2400" dirty="0">
                <a:ln>
                  <a:noFill/>
                </a:ln>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Butterfly Class Newsletter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dirty="0">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24.10.25</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011375DF-D1D9-4924-B5F7-96C073BB4310}"/>
              </a:ext>
            </a:extLst>
          </p:cNvPr>
          <p:cNvSpPr txBox="1"/>
          <p:nvPr/>
        </p:nvSpPr>
        <p:spPr>
          <a:xfrm>
            <a:off x="412577" y="1317812"/>
            <a:ext cx="11456694" cy="830997"/>
          </a:xfrm>
          <a:prstGeom prst="rect">
            <a:avLst/>
          </a:prstGeom>
          <a:noFill/>
          <a:ln w="38100">
            <a:solidFill>
              <a:schemeClr val="tx1"/>
            </a:solidFill>
          </a:ln>
        </p:spPr>
        <p:txBody>
          <a:bodyPr wrap="square" rtlCol="0">
            <a:spAutoFit/>
          </a:bodyPr>
          <a:lstStyle/>
          <a:p>
            <a:r>
              <a:rPr lang="en-GB" sz="1600" dirty="0">
                <a:latin typeface="SassoonCRInfantMedium" panose="00000500000000000000" pitchFamily="2" charset="0"/>
              </a:rPr>
              <a:t>Wow! I cannot believe we have completed the first half term in Butterfly Class. We are so proud of how well the children have settled in to school life and how much progress they have already made. They have earnt themselves a well deserved rest over half term so they are ready to go for the always busy half term before Christmas. See you at 8:45 on 3</a:t>
            </a:r>
            <a:r>
              <a:rPr lang="en-GB" sz="1600" baseline="30000" dirty="0">
                <a:latin typeface="SassoonCRInfantMedium" panose="00000500000000000000" pitchFamily="2" charset="0"/>
              </a:rPr>
              <a:t>rd</a:t>
            </a:r>
            <a:r>
              <a:rPr lang="en-GB" sz="1600" dirty="0">
                <a:latin typeface="SassoonCRInfantMedium" panose="00000500000000000000" pitchFamily="2" charset="0"/>
              </a:rPr>
              <a:t> November. </a:t>
            </a:r>
          </a:p>
        </p:txBody>
      </p:sp>
      <p:sp>
        <p:nvSpPr>
          <p:cNvPr id="18" name="TextBox 17">
            <a:extLst>
              <a:ext uri="{FF2B5EF4-FFF2-40B4-BE49-F238E27FC236}">
                <a16:creationId xmlns:a16="http://schemas.microsoft.com/office/drawing/2014/main" id="{820D4BCF-E432-47E7-850B-CD1A6EFA486C}"/>
              </a:ext>
            </a:extLst>
          </p:cNvPr>
          <p:cNvSpPr txBox="1"/>
          <p:nvPr/>
        </p:nvSpPr>
        <p:spPr>
          <a:xfrm>
            <a:off x="2009004" y="4311944"/>
            <a:ext cx="7942730" cy="2554545"/>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Key dates for next half term: </a:t>
            </a:r>
          </a:p>
          <a:p>
            <a:pPr marL="285750" indent="-285750" algn="ctr">
              <a:buFontTx/>
              <a:buChar char="-"/>
            </a:pPr>
            <a:r>
              <a:rPr lang="en-GB" sz="1600" dirty="0">
                <a:latin typeface="SassoonCRInfantMedium" panose="00000500000000000000" pitchFamily="2" charset="0"/>
              </a:rPr>
              <a:t>5</a:t>
            </a:r>
            <a:r>
              <a:rPr lang="en-GB" sz="1600" baseline="30000" dirty="0">
                <a:latin typeface="SassoonCRInfantMedium" panose="00000500000000000000" pitchFamily="2" charset="0"/>
              </a:rPr>
              <a:t>th</a:t>
            </a:r>
            <a:r>
              <a:rPr lang="en-GB" sz="1600" dirty="0">
                <a:latin typeface="SassoonCRInfantMedium" panose="00000500000000000000" pitchFamily="2" charset="0"/>
              </a:rPr>
              <a:t> November, Little City visit (nothing required for this). </a:t>
            </a:r>
          </a:p>
          <a:p>
            <a:pPr marL="285750" indent="-285750" algn="ctr">
              <a:buFontTx/>
              <a:buChar char="-"/>
            </a:pPr>
            <a:r>
              <a:rPr lang="en-GB" sz="1600" dirty="0">
                <a:latin typeface="SassoonCRInfantMedium" panose="00000500000000000000" pitchFamily="2" charset="0"/>
              </a:rPr>
              <a:t>6</a:t>
            </a:r>
            <a:r>
              <a:rPr lang="en-GB" sz="1600" baseline="30000" dirty="0">
                <a:latin typeface="SassoonCRInfantMedium" panose="00000500000000000000" pitchFamily="2" charset="0"/>
              </a:rPr>
              <a:t>th</a:t>
            </a:r>
            <a:r>
              <a:rPr lang="en-GB" sz="1600" dirty="0">
                <a:latin typeface="SassoonCRInfantMedium" panose="00000500000000000000" pitchFamily="2" charset="0"/>
              </a:rPr>
              <a:t> November, school photo day </a:t>
            </a:r>
          </a:p>
          <a:p>
            <a:pPr marL="285750" indent="-285750" algn="ctr">
              <a:buFontTx/>
              <a:buChar char="-"/>
            </a:pPr>
            <a:r>
              <a:rPr lang="en-GB" sz="1600" dirty="0">
                <a:latin typeface="SassoonCRInfantMedium" panose="00000500000000000000" pitchFamily="2" charset="0"/>
              </a:rPr>
              <a:t>Parents evening week of 10</a:t>
            </a:r>
            <a:r>
              <a:rPr lang="en-GB" sz="1600" baseline="30000" dirty="0">
                <a:latin typeface="SassoonCRInfantMedium" panose="00000500000000000000" pitchFamily="2" charset="0"/>
              </a:rPr>
              <a:t>th</a:t>
            </a:r>
            <a:r>
              <a:rPr lang="en-GB" sz="1600" dirty="0">
                <a:latin typeface="SassoonCRInfantMedium" panose="00000500000000000000" pitchFamily="2" charset="0"/>
              </a:rPr>
              <a:t> November. </a:t>
            </a:r>
          </a:p>
          <a:p>
            <a:pPr marL="285750" indent="-285750" algn="ctr">
              <a:buFontTx/>
              <a:buChar char="-"/>
            </a:pPr>
            <a:r>
              <a:rPr lang="en-GB" sz="1600" dirty="0">
                <a:latin typeface="SassoonCRInfantMedium" panose="00000500000000000000" pitchFamily="2" charset="0"/>
              </a:rPr>
              <a:t>18</a:t>
            </a:r>
            <a:r>
              <a:rPr lang="en-GB" sz="1600" baseline="30000" dirty="0">
                <a:latin typeface="SassoonCRInfantMedium" panose="00000500000000000000" pitchFamily="2" charset="0"/>
              </a:rPr>
              <a:t>th</a:t>
            </a:r>
            <a:r>
              <a:rPr lang="en-GB" sz="1600" dirty="0">
                <a:latin typeface="SassoonCRInfantMedium" panose="00000500000000000000" pitchFamily="2" charset="0"/>
              </a:rPr>
              <a:t> November, height and weight check</a:t>
            </a:r>
          </a:p>
          <a:p>
            <a:pPr marL="285750" indent="-285750" algn="ctr">
              <a:buFontTx/>
              <a:buChar char="-"/>
            </a:pPr>
            <a:r>
              <a:rPr lang="en-GB" sz="1600" dirty="0">
                <a:latin typeface="SassoonCRInfantMedium" panose="00000500000000000000" pitchFamily="2" charset="0"/>
              </a:rPr>
              <a:t>3</a:t>
            </a:r>
            <a:r>
              <a:rPr lang="en-GB" sz="1600" baseline="30000" dirty="0">
                <a:latin typeface="SassoonCRInfantMedium" panose="00000500000000000000" pitchFamily="2" charset="0"/>
              </a:rPr>
              <a:t>rd</a:t>
            </a:r>
            <a:r>
              <a:rPr lang="en-GB" sz="1600" dirty="0">
                <a:latin typeface="SassoonCRInfantMedium" panose="00000500000000000000" pitchFamily="2" charset="0"/>
              </a:rPr>
              <a:t> December, Nativity performance in the church (more information to follow). </a:t>
            </a:r>
          </a:p>
          <a:p>
            <a:pPr marL="285750" indent="-285750" algn="ctr">
              <a:buFontTx/>
              <a:buChar char="-"/>
            </a:pPr>
            <a:r>
              <a:rPr lang="en-GB" sz="1600" dirty="0">
                <a:latin typeface="SassoonCRInfantMedium" panose="00000500000000000000" pitchFamily="2" charset="0"/>
              </a:rPr>
              <a:t>5</a:t>
            </a:r>
            <a:r>
              <a:rPr lang="en-GB" sz="1600" baseline="30000" dirty="0">
                <a:latin typeface="SassoonCRInfantMedium" panose="00000500000000000000" pitchFamily="2" charset="0"/>
              </a:rPr>
              <a:t>th</a:t>
            </a:r>
            <a:r>
              <a:rPr lang="en-GB" sz="1600" dirty="0">
                <a:latin typeface="SassoonCRInfantMedium" panose="00000500000000000000" pitchFamily="2" charset="0"/>
              </a:rPr>
              <a:t> December, Friends Christmas Shopping event (more information to follow). </a:t>
            </a:r>
          </a:p>
          <a:p>
            <a:pPr marL="285750" indent="-285750" algn="ctr">
              <a:buFontTx/>
              <a:buChar char="-"/>
            </a:pPr>
            <a:r>
              <a:rPr lang="en-GB" sz="1600" dirty="0">
                <a:latin typeface="SassoonCRInfantMedium" panose="00000500000000000000" pitchFamily="2" charset="0"/>
              </a:rPr>
              <a:t>15</a:t>
            </a:r>
            <a:r>
              <a:rPr lang="en-GB" sz="1600" baseline="30000" dirty="0">
                <a:latin typeface="SassoonCRInfantMedium" panose="00000500000000000000" pitchFamily="2" charset="0"/>
              </a:rPr>
              <a:t>th</a:t>
            </a:r>
            <a:r>
              <a:rPr lang="en-GB" sz="1600" dirty="0">
                <a:latin typeface="SassoonCRInfantMedium" panose="00000500000000000000" pitchFamily="2" charset="0"/>
              </a:rPr>
              <a:t> December, whole school trip to the pantomime. </a:t>
            </a:r>
          </a:p>
          <a:p>
            <a:pPr marL="285750" indent="-285750" algn="ctr">
              <a:buFontTx/>
              <a:buChar char="-"/>
            </a:pPr>
            <a:endParaRPr lang="en-GB" sz="1600" dirty="0">
              <a:latin typeface="SassoonCRInfantMedium" panose="00000500000000000000" pitchFamily="2" charset="0"/>
            </a:endParaRPr>
          </a:p>
          <a:p>
            <a:pPr algn="ctr"/>
            <a:endParaRPr lang="en-GB" sz="1600" dirty="0">
              <a:latin typeface="SassoonCRInfantMedium" panose="00000500000000000000" pitchFamily="2" charset="0"/>
            </a:endParaRPr>
          </a:p>
        </p:txBody>
      </p:sp>
      <p:pic>
        <p:nvPicPr>
          <p:cNvPr id="3" name="Picture 2">
            <a:extLst>
              <a:ext uri="{FF2B5EF4-FFF2-40B4-BE49-F238E27FC236}">
                <a16:creationId xmlns:a16="http://schemas.microsoft.com/office/drawing/2014/main" id="{78D40775-DE30-4DD1-ABA6-F8DD5F5275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2577" y="2211643"/>
            <a:ext cx="1655977" cy="2233793"/>
          </a:xfrm>
          <a:prstGeom prst="rect">
            <a:avLst/>
          </a:prstGeom>
        </p:spPr>
      </p:pic>
      <p:pic>
        <p:nvPicPr>
          <p:cNvPr id="14" name="Picture 13">
            <a:extLst>
              <a:ext uri="{FF2B5EF4-FFF2-40B4-BE49-F238E27FC236}">
                <a16:creationId xmlns:a16="http://schemas.microsoft.com/office/drawing/2014/main" id="{8C866895-AB06-48C8-A85D-F5D9BE8F3F4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277055" y="2309918"/>
            <a:ext cx="3005986" cy="2121872"/>
          </a:xfrm>
          <a:prstGeom prst="rect">
            <a:avLst/>
          </a:prstGeom>
        </p:spPr>
      </p:pic>
    </p:spTree>
    <p:extLst>
      <p:ext uri="{BB962C8B-B14F-4D97-AF65-F5344CB8AC3E}">
        <p14:creationId xmlns:p14="http://schemas.microsoft.com/office/powerpoint/2010/main" val="479717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940</TotalTime>
  <Words>154</Words>
  <Application>Microsoft Office PowerPoint</Application>
  <PresentationFormat>Widescreen</PresentationFormat>
  <Paragraphs>11</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SassoonCRInfantMedium</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Jade Gooch</dc:creator>
  <cp:lastModifiedBy>Jade Gooch</cp:lastModifiedBy>
  <cp:revision>31</cp:revision>
  <dcterms:created xsi:type="dcterms:W3CDTF">2025-01-23T14:35:00Z</dcterms:created>
  <dcterms:modified xsi:type="dcterms:W3CDTF">2025-10-24T10:23:33Z</dcterms:modified>
</cp:coreProperties>
</file>