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5165" autoAdjust="0"/>
  </p:normalViewPr>
  <p:slideViewPr>
    <p:cSldViewPr snapToGrid="0">
      <p:cViewPr varScale="1">
        <p:scale>
          <a:sx n="80" d="100"/>
          <a:sy n="80" d="100"/>
        </p:scale>
        <p:origin x="782"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de Gooch" userId="da61e957-a181-4154-8936-cbcec0dcffa3" providerId="ADAL" clId="{0628DF20-7552-4369-8EB4-EF4316366EB1}"/>
    <pc:docChg chg="custSel modSld">
      <pc:chgData name="Jade Gooch" userId="da61e957-a181-4154-8936-cbcec0dcffa3" providerId="ADAL" clId="{0628DF20-7552-4369-8EB4-EF4316366EB1}" dt="2025-11-20T20:39:37.166" v="808" actId="1076"/>
      <pc:docMkLst>
        <pc:docMk/>
      </pc:docMkLst>
      <pc:sldChg chg="addSp delSp modSp mod">
        <pc:chgData name="Jade Gooch" userId="da61e957-a181-4154-8936-cbcec0dcffa3" providerId="ADAL" clId="{0628DF20-7552-4369-8EB4-EF4316366EB1}" dt="2025-11-20T20:39:37.166" v="808" actId="1076"/>
        <pc:sldMkLst>
          <pc:docMk/>
          <pc:sldMk cId="479717910" sldId="256"/>
        </pc:sldMkLst>
        <pc:spChg chg="add mod">
          <ac:chgData name="Jade Gooch" userId="da61e957-a181-4154-8936-cbcec0dcffa3" providerId="ADAL" clId="{0628DF20-7552-4369-8EB4-EF4316366EB1}" dt="2025-11-20T20:37:35.498" v="784" actId="1076"/>
          <ac:spMkLst>
            <pc:docMk/>
            <pc:sldMk cId="479717910" sldId="256"/>
            <ac:spMk id="2" creationId="{EBE349C8-E33E-49A2-A5BB-0114D4C61391}"/>
          </ac:spMkLst>
        </pc:spChg>
        <pc:spChg chg="mod">
          <ac:chgData name="Jade Gooch" userId="da61e957-a181-4154-8936-cbcec0dcffa3" providerId="ADAL" clId="{0628DF20-7552-4369-8EB4-EF4316366EB1}" dt="2025-11-20T20:37:42.527" v="785" actId="14100"/>
          <ac:spMkLst>
            <pc:docMk/>
            <pc:sldMk cId="479717910" sldId="256"/>
            <ac:spMk id="4" creationId="{D459FFAB-B46F-47F1-B7F5-8E6D5B69C18D}"/>
          </ac:spMkLst>
        </pc:spChg>
        <pc:spChg chg="mod">
          <ac:chgData name="Jade Gooch" userId="da61e957-a181-4154-8936-cbcec0dcffa3" providerId="ADAL" clId="{0628DF20-7552-4369-8EB4-EF4316366EB1}" dt="2025-11-20T20:34:59.903" v="520" actId="20577"/>
          <ac:spMkLst>
            <pc:docMk/>
            <pc:sldMk cId="479717910" sldId="256"/>
            <ac:spMk id="9" creationId="{90050ABF-6993-4BFE-B4B9-D29F72B3110D}"/>
          </ac:spMkLst>
        </pc:spChg>
        <pc:spChg chg="del mod">
          <ac:chgData name="Jade Gooch" userId="da61e957-a181-4154-8936-cbcec0dcffa3" providerId="ADAL" clId="{0628DF20-7552-4369-8EB4-EF4316366EB1}" dt="2025-11-20T20:37:29.041" v="783" actId="478"/>
          <ac:spMkLst>
            <pc:docMk/>
            <pc:sldMk cId="479717910" sldId="256"/>
            <ac:spMk id="10" creationId="{011375DF-D1D9-4924-B5F7-96C073BB4310}"/>
          </ac:spMkLst>
        </pc:spChg>
        <pc:spChg chg="mod">
          <ac:chgData name="Jade Gooch" userId="da61e957-a181-4154-8936-cbcec0dcffa3" providerId="ADAL" clId="{0628DF20-7552-4369-8EB4-EF4316366EB1}" dt="2025-11-20T20:39:34.435" v="807" actId="1076"/>
          <ac:spMkLst>
            <pc:docMk/>
            <pc:sldMk cId="479717910" sldId="256"/>
            <ac:spMk id="11" creationId="{16121B72-2BDB-420B-A481-ECA013D1E843}"/>
          </ac:spMkLst>
        </pc:spChg>
        <pc:spChg chg="mod">
          <ac:chgData name="Jade Gooch" userId="da61e957-a181-4154-8936-cbcec0dcffa3" providerId="ADAL" clId="{0628DF20-7552-4369-8EB4-EF4316366EB1}" dt="2025-11-20T20:33:08.821" v="212" actId="1076"/>
          <ac:spMkLst>
            <pc:docMk/>
            <pc:sldMk cId="479717910" sldId="256"/>
            <ac:spMk id="16" creationId="{82998CE4-0B0F-44E4-A0C2-491A3B6DF01F}"/>
          </ac:spMkLst>
        </pc:spChg>
        <pc:picChg chg="add mod">
          <ac:chgData name="Jade Gooch" userId="da61e957-a181-4154-8936-cbcec0dcffa3" providerId="ADAL" clId="{0628DF20-7552-4369-8EB4-EF4316366EB1}" dt="2025-11-20T20:38:17.879" v="791" actId="1076"/>
          <ac:picMkLst>
            <pc:docMk/>
            <pc:sldMk cId="479717910" sldId="256"/>
            <ac:picMk id="6" creationId="{920498A9-D228-457B-B944-B702412407F0}"/>
          </ac:picMkLst>
        </pc:picChg>
        <pc:picChg chg="add mod">
          <ac:chgData name="Jade Gooch" userId="da61e957-a181-4154-8936-cbcec0dcffa3" providerId="ADAL" clId="{0628DF20-7552-4369-8EB4-EF4316366EB1}" dt="2025-11-20T20:38:37.782" v="796" actId="1076"/>
          <ac:picMkLst>
            <pc:docMk/>
            <pc:sldMk cId="479717910" sldId="256"/>
            <ac:picMk id="12" creationId="{6A552FB5-047C-4A4A-84B8-E3C36B2AC8F2}"/>
          </ac:picMkLst>
        </pc:picChg>
        <pc:picChg chg="add mod">
          <ac:chgData name="Jade Gooch" userId="da61e957-a181-4154-8936-cbcec0dcffa3" providerId="ADAL" clId="{0628DF20-7552-4369-8EB4-EF4316366EB1}" dt="2025-11-20T20:38:59.275" v="801" actId="1076"/>
          <ac:picMkLst>
            <pc:docMk/>
            <pc:sldMk cId="479717910" sldId="256"/>
            <ac:picMk id="15" creationId="{638E5BDF-0C99-4610-98DC-99CD214670A7}"/>
          </ac:picMkLst>
        </pc:picChg>
        <pc:picChg chg="add mod">
          <ac:chgData name="Jade Gooch" userId="da61e957-a181-4154-8936-cbcec0dcffa3" providerId="ADAL" clId="{0628DF20-7552-4369-8EB4-EF4316366EB1}" dt="2025-11-20T20:39:37.166" v="808" actId="1076"/>
          <ac:picMkLst>
            <pc:docMk/>
            <pc:sldMk cId="479717910" sldId="256"/>
            <ac:picMk id="18" creationId="{3BF25F4F-D86D-4FA4-ACF0-61CAC6DB8CD5}"/>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E8B61-997F-49FD-8A3F-42C100C0C9A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6FBB055E-15EF-4903-ADF0-5B51A1F585B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B1CB4F32-E82B-4980-A9EE-FD991D9C3254}"/>
              </a:ext>
            </a:extLst>
          </p:cNvPr>
          <p:cNvSpPr>
            <a:spLocks noGrp="1"/>
          </p:cNvSpPr>
          <p:nvPr>
            <p:ph type="dt" sz="half" idx="10"/>
          </p:nvPr>
        </p:nvSpPr>
        <p:spPr/>
        <p:txBody>
          <a:bodyPr/>
          <a:lstStyle/>
          <a:p>
            <a:fld id="{7BA97F61-5437-4A0F-AE87-78E3716B20D8}" type="datetimeFigureOut">
              <a:rPr lang="en-GB" smtClean="0"/>
              <a:t>20/11/2025</a:t>
            </a:fld>
            <a:endParaRPr lang="en-GB"/>
          </a:p>
        </p:txBody>
      </p:sp>
      <p:sp>
        <p:nvSpPr>
          <p:cNvPr id="5" name="Footer Placeholder 4">
            <a:extLst>
              <a:ext uri="{FF2B5EF4-FFF2-40B4-BE49-F238E27FC236}">
                <a16:creationId xmlns:a16="http://schemas.microsoft.com/office/drawing/2014/main" id="{D4ACC263-F9CC-4270-8B98-9B2A892BE2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4CFB7E-E0A9-4431-BB12-E0DB8FA6BF25}"/>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2352847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E96716-8172-4B40-9775-10F300A36271}"/>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E60CE599-06EC-4485-8A22-04DFF5BD958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EC69799-C661-4CC7-AF91-081ADFAAD455}"/>
              </a:ext>
            </a:extLst>
          </p:cNvPr>
          <p:cNvSpPr>
            <a:spLocks noGrp="1"/>
          </p:cNvSpPr>
          <p:nvPr>
            <p:ph type="dt" sz="half" idx="10"/>
          </p:nvPr>
        </p:nvSpPr>
        <p:spPr/>
        <p:txBody>
          <a:bodyPr/>
          <a:lstStyle/>
          <a:p>
            <a:fld id="{7BA97F61-5437-4A0F-AE87-78E3716B20D8}" type="datetimeFigureOut">
              <a:rPr lang="en-GB" smtClean="0"/>
              <a:t>20/11/2025</a:t>
            </a:fld>
            <a:endParaRPr lang="en-GB"/>
          </a:p>
        </p:txBody>
      </p:sp>
      <p:sp>
        <p:nvSpPr>
          <p:cNvPr id="5" name="Footer Placeholder 4">
            <a:extLst>
              <a:ext uri="{FF2B5EF4-FFF2-40B4-BE49-F238E27FC236}">
                <a16:creationId xmlns:a16="http://schemas.microsoft.com/office/drawing/2014/main" id="{161FDE72-DE7A-4E69-9819-9760D9DB7F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6EC1380-DB76-4067-BD1F-496870658AA8}"/>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466883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3A44E-A9DA-4162-9992-42181BD0B4A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5C538EC7-A081-4170-9E21-EB1B7B56EB5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5ADA9F6-C498-4E77-8BEE-04C3BD642D14}"/>
              </a:ext>
            </a:extLst>
          </p:cNvPr>
          <p:cNvSpPr>
            <a:spLocks noGrp="1"/>
          </p:cNvSpPr>
          <p:nvPr>
            <p:ph type="dt" sz="half" idx="10"/>
          </p:nvPr>
        </p:nvSpPr>
        <p:spPr/>
        <p:txBody>
          <a:bodyPr/>
          <a:lstStyle/>
          <a:p>
            <a:fld id="{7BA97F61-5437-4A0F-AE87-78E3716B20D8}" type="datetimeFigureOut">
              <a:rPr lang="en-GB" smtClean="0"/>
              <a:t>20/11/2025</a:t>
            </a:fld>
            <a:endParaRPr lang="en-GB"/>
          </a:p>
        </p:txBody>
      </p:sp>
      <p:sp>
        <p:nvSpPr>
          <p:cNvPr id="5" name="Footer Placeholder 4">
            <a:extLst>
              <a:ext uri="{FF2B5EF4-FFF2-40B4-BE49-F238E27FC236}">
                <a16:creationId xmlns:a16="http://schemas.microsoft.com/office/drawing/2014/main" id="{7269247D-4A3A-48F9-B8ED-7306D2FE57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2070C2-3012-4A19-BFE2-4D6DE23C99C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7615825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F75166-40E8-4424-8D9F-4456B01A893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29A1E51-8DBD-4260-AF06-1C4711DF6E86}"/>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02E7CCFA-3C92-4B42-BC71-EAE62C6B094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10D1EBAB-1E4C-490F-AB82-F4B8D55CAACE}"/>
              </a:ext>
            </a:extLst>
          </p:cNvPr>
          <p:cNvSpPr>
            <a:spLocks noGrp="1"/>
          </p:cNvSpPr>
          <p:nvPr>
            <p:ph type="dt" sz="half" idx="10"/>
          </p:nvPr>
        </p:nvSpPr>
        <p:spPr/>
        <p:txBody>
          <a:bodyPr/>
          <a:lstStyle/>
          <a:p>
            <a:fld id="{7BA97F61-5437-4A0F-AE87-78E3716B20D8}" type="datetimeFigureOut">
              <a:rPr lang="en-GB" smtClean="0"/>
              <a:t>20/11/2025</a:t>
            </a:fld>
            <a:endParaRPr lang="en-GB"/>
          </a:p>
        </p:txBody>
      </p:sp>
      <p:sp>
        <p:nvSpPr>
          <p:cNvPr id="6" name="Footer Placeholder 5">
            <a:extLst>
              <a:ext uri="{FF2B5EF4-FFF2-40B4-BE49-F238E27FC236}">
                <a16:creationId xmlns:a16="http://schemas.microsoft.com/office/drawing/2014/main" id="{147514A7-4B39-4FCB-9A71-6E7B0EFA564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085078-5C4B-43E7-8E68-AAD336522C2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16822969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02BEFD-3334-4776-B7D6-197484BDC3E5}"/>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AAF70199-A359-44B3-8516-64B45428C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2FCD0E7-2D65-4B47-80FA-48AE61E13E1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2B420CC8-C633-4705-A3E5-514C95282F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C124177-3258-4508-8D9E-D66BFB98100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0621098F-9EFC-428D-83B9-FFF0070939BC}"/>
              </a:ext>
            </a:extLst>
          </p:cNvPr>
          <p:cNvSpPr>
            <a:spLocks noGrp="1"/>
          </p:cNvSpPr>
          <p:nvPr>
            <p:ph type="dt" sz="half" idx="10"/>
          </p:nvPr>
        </p:nvSpPr>
        <p:spPr/>
        <p:txBody>
          <a:bodyPr/>
          <a:lstStyle/>
          <a:p>
            <a:fld id="{7BA97F61-5437-4A0F-AE87-78E3716B20D8}" type="datetimeFigureOut">
              <a:rPr lang="en-GB" smtClean="0"/>
              <a:t>20/11/2025</a:t>
            </a:fld>
            <a:endParaRPr lang="en-GB"/>
          </a:p>
        </p:txBody>
      </p:sp>
      <p:sp>
        <p:nvSpPr>
          <p:cNvPr id="8" name="Footer Placeholder 7">
            <a:extLst>
              <a:ext uri="{FF2B5EF4-FFF2-40B4-BE49-F238E27FC236}">
                <a16:creationId xmlns:a16="http://schemas.microsoft.com/office/drawing/2014/main" id="{9704B2F1-B1D9-4DC9-95AE-11EA007BEDE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1118652-38D4-41E4-8843-07D82EF9BB4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9729687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0F9AC-97BF-496C-BD91-95ACE021FEC9}"/>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FC63B54E-A75D-46B3-AF15-92DC9C8B4DB8}"/>
              </a:ext>
            </a:extLst>
          </p:cNvPr>
          <p:cNvSpPr>
            <a:spLocks noGrp="1"/>
          </p:cNvSpPr>
          <p:nvPr>
            <p:ph type="dt" sz="half" idx="10"/>
          </p:nvPr>
        </p:nvSpPr>
        <p:spPr/>
        <p:txBody>
          <a:bodyPr/>
          <a:lstStyle/>
          <a:p>
            <a:fld id="{7BA97F61-5437-4A0F-AE87-78E3716B20D8}" type="datetimeFigureOut">
              <a:rPr lang="en-GB" smtClean="0"/>
              <a:t>20/11/2025</a:t>
            </a:fld>
            <a:endParaRPr lang="en-GB"/>
          </a:p>
        </p:txBody>
      </p:sp>
      <p:sp>
        <p:nvSpPr>
          <p:cNvPr id="4" name="Footer Placeholder 3">
            <a:extLst>
              <a:ext uri="{FF2B5EF4-FFF2-40B4-BE49-F238E27FC236}">
                <a16:creationId xmlns:a16="http://schemas.microsoft.com/office/drawing/2014/main" id="{6C01CFF6-866A-4483-81A3-D8B630B7094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95BA5F7-3EBE-49EC-82C7-D43434FC373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050037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7692D91-4355-40DF-A395-7812130B730C}"/>
              </a:ext>
            </a:extLst>
          </p:cNvPr>
          <p:cNvSpPr>
            <a:spLocks noGrp="1"/>
          </p:cNvSpPr>
          <p:nvPr>
            <p:ph type="dt" sz="half" idx="10"/>
          </p:nvPr>
        </p:nvSpPr>
        <p:spPr/>
        <p:txBody>
          <a:bodyPr/>
          <a:lstStyle/>
          <a:p>
            <a:fld id="{7BA97F61-5437-4A0F-AE87-78E3716B20D8}" type="datetimeFigureOut">
              <a:rPr lang="en-GB" smtClean="0"/>
              <a:t>20/11/2025</a:t>
            </a:fld>
            <a:endParaRPr lang="en-GB"/>
          </a:p>
        </p:txBody>
      </p:sp>
      <p:sp>
        <p:nvSpPr>
          <p:cNvPr id="3" name="Footer Placeholder 2">
            <a:extLst>
              <a:ext uri="{FF2B5EF4-FFF2-40B4-BE49-F238E27FC236}">
                <a16:creationId xmlns:a16="http://schemas.microsoft.com/office/drawing/2014/main" id="{B542F847-2217-4B4E-A944-BB1CE99F3BE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E05F612-AD1A-4699-A486-3EB58FE2EF1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2673640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4A8B2-63EF-4F41-87F2-7D06A719C8A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01C5C140-75F4-4516-BB39-697AED1B051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2EBD349C-3FDC-4299-844C-614BA6A0038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36F2E17-8CF1-49CB-B729-3CBB66534C8B}"/>
              </a:ext>
            </a:extLst>
          </p:cNvPr>
          <p:cNvSpPr>
            <a:spLocks noGrp="1"/>
          </p:cNvSpPr>
          <p:nvPr>
            <p:ph type="dt" sz="half" idx="10"/>
          </p:nvPr>
        </p:nvSpPr>
        <p:spPr/>
        <p:txBody>
          <a:bodyPr/>
          <a:lstStyle/>
          <a:p>
            <a:fld id="{7BA97F61-5437-4A0F-AE87-78E3716B20D8}" type="datetimeFigureOut">
              <a:rPr lang="en-GB" smtClean="0"/>
              <a:t>20/11/2025</a:t>
            </a:fld>
            <a:endParaRPr lang="en-GB"/>
          </a:p>
        </p:txBody>
      </p:sp>
      <p:sp>
        <p:nvSpPr>
          <p:cNvPr id="6" name="Footer Placeholder 5">
            <a:extLst>
              <a:ext uri="{FF2B5EF4-FFF2-40B4-BE49-F238E27FC236}">
                <a16:creationId xmlns:a16="http://schemas.microsoft.com/office/drawing/2014/main" id="{814B3291-2054-40E5-AFFA-A9A49C6B83C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A3E5CD-473B-43E7-9556-890B8583653A}"/>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427578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26D84C-3BE1-4B25-B1E2-B6FD7D3A079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31FC9D3F-E7EC-4658-90E6-26BE2EA732F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219E113-0E1E-4623-8230-7DCEC06C144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EE99225-C69D-4DFC-8F37-644F6D407501}"/>
              </a:ext>
            </a:extLst>
          </p:cNvPr>
          <p:cNvSpPr>
            <a:spLocks noGrp="1"/>
          </p:cNvSpPr>
          <p:nvPr>
            <p:ph type="dt" sz="half" idx="10"/>
          </p:nvPr>
        </p:nvSpPr>
        <p:spPr/>
        <p:txBody>
          <a:bodyPr/>
          <a:lstStyle/>
          <a:p>
            <a:fld id="{7BA97F61-5437-4A0F-AE87-78E3716B20D8}" type="datetimeFigureOut">
              <a:rPr lang="en-GB" smtClean="0"/>
              <a:t>20/11/2025</a:t>
            </a:fld>
            <a:endParaRPr lang="en-GB"/>
          </a:p>
        </p:txBody>
      </p:sp>
      <p:sp>
        <p:nvSpPr>
          <p:cNvPr id="6" name="Footer Placeholder 5">
            <a:extLst>
              <a:ext uri="{FF2B5EF4-FFF2-40B4-BE49-F238E27FC236}">
                <a16:creationId xmlns:a16="http://schemas.microsoft.com/office/drawing/2014/main" id="{CC4E7D5F-DFF4-431A-A28A-F6B00B1122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C785398-4EBF-48C6-AE6B-DECEE9CEDFB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527151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84E45-18AE-4255-9291-6AFEF696D36B}"/>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DA737D92-1D73-4A98-9EF3-5604CE701329}"/>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0C5C121-4853-483A-8E9E-D6D4EDB76673}"/>
              </a:ext>
            </a:extLst>
          </p:cNvPr>
          <p:cNvSpPr>
            <a:spLocks noGrp="1"/>
          </p:cNvSpPr>
          <p:nvPr>
            <p:ph type="dt" sz="half" idx="10"/>
          </p:nvPr>
        </p:nvSpPr>
        <p:spPr/>
        <p:txBody>
          <a:bodyPr/>
          <a:lstStyle/>
          <a:p>
            <a:fld id="{7BA97F61-5437-4A0F-AE87-78E3716B20D8}" type="datetimeFigureOut">
              <a:rPr lang="en-GB" smtClean="0"/>
              <a:t>20/11/2025</a:t>
            </a:fld>
            <a:endParaRPr lang="en-GB"/>
          </a:p>
        </p:txBody>
      </p:sp>
      <p:sp>
        <p:nvSpPr>
          <p:cNvPr id="5" name="Footer Placeholder 4">
            <a:extLst>
              <a:ext uri="{FF2B5EF4-FFF2-40B4-BE49-F238E27FC236}">
                <a16:creationId xmlns:a16="http://schemas.microsoft.com/office/drawing/2014/main" id="{4C9ADB43-0FB7-4D1D-9EFD-B8139E3F9E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2415FAB-3188-4F70-BEB0-0D8C48E79F72}"/>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9322023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3A930D8-E150-4A4D-B11B-A494C0BF59E0}"/>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3931B25E-1E3F-47ED-920D-A2945F5216E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9184D0B-0227-4CE5-BBDF-728DA6C47D1B}"/>
              </a:ext>
            </a:extLst>
          </p:cNvPr>
          <p:cNvSpPr>
            <a:spLocks noGrp="1"/>
          </p:cNvSpPr>
          <p:nvPr>
            <p:ph type="dt" sz="half" idx="10"/>
          </p:nvPr>
        </p:nvSpPr>
        <p:spPr/>
        <p:txBody>
          <a:bodyPr/>
          <a:lstStyle/>
          <a:p>
            <a:fld id="{7BA97F61-5437-4A0F-AE87-78E3716B20D8}" type="datetimeFigureOut">
              <a:rPr lang="en-GB" smtClean="0"/>
              <a:t>20/11/2025</a:t>
            </a:fld>
            <a:endParaRPr lang="en-GB"/>
          </a:p>
        </p:txBody>
      </p:sp>
      <p:sp>
        <p:nvSpPr>
          <p:cNvPr id="5" name="Footer Placeholder 4">
            <a:extLst>
              <a:ext uri="{FF2B5EF4-FFF2-40B4-BE49-F238E27FC236}">
                <a16:creationId xmlns:a16="http://schemas.microsoft.com/office/drawing/2014/main" id="{0907D6B9-6609-4A7F-A561-553830B0A0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3D1DC15-1FA0-4DCF-8FD3-EDB62170104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026041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FFF32FC-3951-43DC-97B3-3DA192B941D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4370ACC1-30D2-40B7-823B-A3BB3B2CD39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896F054-95D9-485E-9F3D-F40F48EAABB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A97F61-5437-4A0F-AE87-78E3716B20D8}" type="datetimeFigureOut">
              <a:rPr lang="en-GB" smtClean="0"/>
              <a:t>20/11/2025</a:t>
            </a:fld>
            <a:endParaRPr lang="en-GB"/>
          </a:p>
        </p:txBody>
      </p:sp>
      <p:sp>
        <p:nvSpPr>
          <p:cNvPr id="5" name="Footer Placeholder 4">
            <a:extLst>
              <a:ext uri="{FF2B5EF4-FFF2-40B4-BE49-F238E27FC236}">
                <a16:creationId xmlns:a16="http://schemas.microsoft.com/office/drawing/2014/main" id="{927B9E96-DC0D-4D6B-833C-F88F9A8BAC2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63F57A6-767E-48E4-81EE-0B1C8A09703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F8E0A6-1039-46CA-8936-EBDFD84E626D}" type="slidenum">
              <a:rPr lang="en-GB" smtClean="0"/>
              <a:t>‹#›</a:t>
            </a:fld>
            <a:endParaRPr lang="en-GB"/>
          </a:p>
        </p:txBody>
      </p:sp>
    </p:spTree>
    <p:extLst>
      <p:ext uri="{BB962C8B-B14F-4D97-AF65-F5344CB8AC3E}">
        <p14:creationId xmlns:p14="http://schemas.microsoft.com/office/powerpoint/2010/main" val="22712956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D459FFAB-B46F-47F1-B7F5-8E6D5B69C18D}"/>
              </a:ext>
            </a:extLst>
          </p:cNvPr>
          <p:cNvSpPr txBox="1">
            <a:spLocks noChangeArrowheads="1"/>
          </p:cNvSpPr>
          <p:nvPr/>
        </p:nvSpPr>
        <p:spPr bwMode="auto">
          <a:xfrm>
            <a:off x="3200400" y="180975"/>
            <a:ext cx="4514850" cy="948578"/>
          </a:xfrm>
          <a:prstGeom prst="rect">
            <a:avLst/>
          </a:prstGeom>
          <a:solidFill>
            <a:schemeClr val="accent1">
              <a:lumMod val="60000"/>
              <a:lumOff val="40000"/>
            </a:schemeClr>
          </a:solidFill>
          <a:ln w="38100">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2400" dirty="0">
                <a:ln>
                  <a:noFill/>
                </a:ln>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Butterfly Class Newsletter</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400" dirty="0">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21.11.25</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TextBox 15">
            <a:extLst>
              <a:ext uri="{FF2B5EF4-FFF2-40B4-BE49-F238E27FC236}">
                <a16:creationId xmlns:a16="http://schemas.microsoft.com/office/drawing/2014/main" id="{82998CE4-0B0F-44E4-A0C2-491A3B6DF01F}"/>
              </a:ext>
            </a:extLst>
          </p:cNvPr>
          <p:cNvSpPr txBox="1"/>
          <p:nvPr/>
        </p:nvSpPr>
        <p:spPr>
          <a:xfrm>
            <a:off x="275104" y="5516883"/>
            <a:ext cx="5312409" cy="1077218"/>
          </a:xfrm>
          <a:prstGeom prst="rect">
            <a:avLst/>
          </a:prstGeom>
          <a:noFill/>
          <a:ln w="38100">
            <a:solidFill>
              <a:schemeClr val="tx1"/>
            </a:solidFill>
          </a:ln>
        </p:spPr>
        <p:txBody>
          <a:bodyPr wrap="square" rtlCol="0">
            <a:spAutoFit/>
          </a:bodyPr>
          <a:lstStyle/>
          <a:p>
            <a:pPr algn="ctr"/>
            <a:r>
              <a:rPr lang="en-GB" sz="1600" dirty="0">
                <a:latin typeface="SassoonCRInfantMedium" panose="00000500000000000000" pitchFamily="2" charset="0"/>
              </a:rPr>
              <a:t>Sound cards:</a:t>
            </a:r>
          </a:p>
          <a:p>
            <a:pPr algn="ctr"/>
            <a:r>
              <a:rPr lang="en-GB" sz="1600" dirty="0">
                <a:latin typeface="SassoonCRInfantMedium" panose="00000500000000000000" pitchFamily="2" charset="0"/>
              </a:rPr>
              <a:t>Please cut out the sound cards at home. We are working hard on blending to read words at school. The cards can be used at home to make words e.g. leg, cat and fan. </a:t>
            </a:r>
          </a:p>
        </p:txBody>
      </p:sp>
      <p:sp>
        <p:nvSpPr>
          <p:cNvPr id="9" name="TextBox 8">
            <a:extLst>
              <a:ext uri="{FF2B5EF4-FFF2-40B4-BE49-F238E27FC236}">
                <a16:creationId xmlns:a16="http://schemas.microsoft.com/office/drawing/2014/main" id="{90050ABF-6993-4BFE-B4B9-D29F72B3110D}"/>
              </a:ext>
            </a:extLst>
          </p:cNvPr>
          <p:cNvSpPr txBox="1"/>
          <p:nvPr/>
        </p:nvSpPr>
        <p:spPr>
          <a:xfrm>
            <a:off x="5855174" y="5408097"/>
            <a:ext cx="6061722" cy="1323439"/>
          </a:xfrm>
          <a:prstGeom prst="rect">
            <a:avLst/>
          </a:prstGeom>
          <a:noFill/>
          <a:ln w="38100">
            <a:solidFill>
              <a:schemeClr val="tx1"/>
            </a:solidFill>
          </a:ln>
        </p:spPr>
        <p:txBody>
          <a:bodyPr wrap="square" rtlCol="0">
            <a:spAutoFit/>
          </a:bodyPr>
          <a:lstStyle/>
          <a:p>
            <a:pPr algn="ctr"/>
            <a:r>
              <a:rPr lang="en-GB" sz="1600" dirty="0">
                <a:latin typeface="SassoonCRInfantMedium" panose="00000500000000000000" pitchFamily="2" charset="0"/>
              </a:rPr>
              <a:t>Nativity: </a:t>
            </a:r>
          </a:p>
          <a:p>
            <a:pPr algn="ctr"/>
            <a:r>
              <a:rPr lang="en-GB" sz="1600" dirty="0">
                <a:latin typeface="SassoonCRInfantMedium" panose="00000500000000000000" pitchFamily="2" charset="0"/>
              </a:rPr>
              <a:t>This year the Nativity will take place in the church on Wednesday 3</a:t>
            </a:r>
            <a:r>
              <a:rPr lang="en-GB" sz="1600" baseline="30000" dirty="0">
                <a:latin typeface="SassoonCRInfantMedium" panose="00000500000000000000" pitchFamily="2" charset="0"/>
              </a:rPr>
              <a:t>rd</a:t>
            </a:r>
            <a:r>
              <a:rPr lang="en-GB" sz="1600" dirty="0">
                <a:latin typeface="SassoonCRInfantMedium" panose="00000500000000000000" pitchFamily="2" charset="0"/>
              </a:rPr>
              <a:t> December. We would love to see all the children there but if your know your child is unable to attend please let us know so we can organise costumes. </a:t>
            </a:r>
          </a:p>
        </p:txBody>
      </p:sp>
      <p:sp>
        <p:nvSpPr>
          <p:cNvPr id="11" name="TextBox 10">
            <a:extLst>
              <a:ext uri="{FF2B5EF4-FFF2-40B4-BE49-F238E27FC236}">
                <a16:creationId xmlns:a16="http://schemas.microsoft.com/office/drawing/2014/main" id="{16121B72-2BDB-420B-A481-ECA013D1E843}"/>
              </a:ext>
            </a:extLst>
          </p:cNvPr>
          <p:cNvSpPr txBox="1"/>
          <p:nvPr/>
        </p:nvSpPr>
        <p:spPr>
          <a:xfrm>
            <a:off x="8756829" y="126464"/>
            <a:ext cx="2877671" cy="2677656"/>
          </a:xfrm>
          <a:prstGeom prst="rect">
            <a:avLst/>
          </a:prstGeom>
          <a:noFill/>
          <a:ln w="38100">
            <a:solidFill>
              <a:schemeClr val="tx1"/>
            </a:solidFill>
          </a:ln>
        </p:spPr>
        <p:txBody>
          <a:bodyPr wrap="square" rtlCol="0">
            <a:spAutoFit/>
          </a:bodyPr>
          <a:lstStyle/>
          <a:p>
            <a:pPr algn="ctr"/>
            <a:r>
              <a:rPr lang="en-GB" sz="1400" dirty="0">
                <a:latin typeface="SassoonCRInfantMedium" panose="00000500000000000000" pitchFamily="2" charset="0"/>
              </a:rPr>
              <a:t>P.E </a:t>
            </a:r>
          </a:p>
          <a:p>
            <a:pPr algn="ctr"/>
            <a:r>
              <a:rPr lang="en-GB" sz="1400" dirty="0">
                <a:latin typeface="SassoonCRInfantMedium" panose="00000500000000000000" pitchFamily="2" charset="0"/>
              </a:rPr>
              <a:t>In a couple of weeks children will be starting P.E lessons on a Thursday morning. On these days children can come into school in: </a:t>
            </a:r>
          </a:p>
          <a:p>
            <a:pPr marL="285750" indent="-285750" algn="ctr">
              <a:buFontTx/>
              <a:buChar char="-"/>
            </a:pPr>
            <a:r>
              <a:rPr lang="en-GB" sz="1400" dirty="0">
                <a:latin typeface="SassoonCRInfantMedium" panose="00000500000000000000" pitchFamily="2" charset="0"/>
              </a:rPr>
              <a:t>Colour team t-shirt (same colour as communication book). </a:t>
            </a:r>
          </a:p>
          <a:p>
            <a:pPr marL="285750" indent="-285750" algn="ctr">
              <a:buFontTx/>
              <a:buChar char="-"/>
            </a:pPr>
            <a:r>
              <a:rPr lang="en-GB" sz="1400" dirty="0">
                <a:latin typeface="SassoonCRInfantMedium" panose="00000500000000000000" pitchFamily="2" charset="0"/>
              </a:rPr>
              <a:t>Joggers</a:t>
            </a:r>
          </a:p>
          <a:p>
            <a:pPr marL="285750" indent="-285750" algn="ctr">
              <a:buFontTx/>
              <a:buChar char="-"/>
            </a:pPr>
            <a:r>
              <a:rPr lang="en-GB" sz="1400" dirty="0">
                <a:latin typeface="SassoonCRInfantMedium" panose="00000500000000000000" pitchFamily="2" charset="0"/>
              </a:rPr>
              <a:t>Trainers</a:t>
            </a:r>
          </a:p>
          <a:p>
            <a:pPr algn="ctr"/>
            <a:r>
              <a:rPr lang="en-GB" sz="1400" dirty="0">
                <a:latin typeface="SassoonCRInfantMedium" panose="00000500000000000000" pitchFamily="2" charset="0"/>
              </a:rPr>
              <a:t>I will send a </a:t>
            </a:r>
            <a:r>
              <a:rPr lang="en-GB" sz="1400" dirty="0" err="1">
                <a:latin typeface="SassoonCRInfantMedium" panose="00000500000000000000" pitchFamily="2" charset="0"/>
              </a:rPr>
              <a:t>parentmail</a:t>
            </a:r>
            <a:r>
              <a:rPr lang="en-GB" sz="1400" dirty="0">
                <a:latin typeface="SassoonCRInfantMedium" panose="00000500000000000000" pitchFamily="2" charset="0"/>
              </a:rPr>
              <a:t> with the exact date this will start. </a:t>
            </a:r>
          </a:p>
        </p:txBody>
      </p:sp>
      <p:sp>
        <p:nvSpPr>
          <p:cNvPr id="2" name="TextBox 1">
            <a:extLst>
              <a:ext uri="{FF2B5EF4-FFF2-40B4-BE49-F238E27FC236}">
                <a16:creationId xmlns:a16="http://schemas.microsoft.com/office/drawing/2014/main" id="{EBE349C8-E33E-49A2-A5BB-0114D4C61391}"/>
              </a:ext>
            </a:extLst>
          </p:cNvPr>
          <p:cNvSpPr txBox="1"/>
          <p:nvPr/>
        </p:nvSpPr>
        <p:spPr>
          <a:xfrm>
            <a:off x="419100" y="216269"/>
            <a:ext cx="2238375" cy="2800767"/>
          </a:xfrm>
          <a:prstGeom prst="rect">
            <a:avLst/>
          </a:prstGeom>
          <a:noFill/>
          <a:ln w="38100">
            <a:solidFill>
              <a:schemeClr val="tx1"/>
            </a:solidFill>
          </a:ln>
        </p:spPr>
        <p:txBody>
          <a:bodyPr wrap="square" rtlCol="0">
            <a:spAutoFit/>
          </a:bodyPr>
          <a:lstStyle/>
          <a:p>
            <a:pPr algn="ctr"/>
            <a:r>
              <a:rPr lang="en-GB" sz="1600" dirty="0">
                <a:latin typeface="SassoonCRInfantMedium" panose="00000500000000000000" pitchFamily="2" charset="0"/>
              </a:rPr>
              <a:t>Walkers to the church: </a:t>
            </a:r>
          </a:p>
          <a:p>
            <a:pPr algn="ctr"/>
            <a:r>
              <a:rPr lang="en-GB" sz="1600" dirty="0">
                <a:latin typeface="SassoonCRInfantMedium" panose="00000500000000000000" pitchFamily="2" charset="0"/>
              </a:rPr>
              <a:t>As part of the Nativity we will be walking to the church to rehearse. If anyone can help us walk on the mornings of 2</a:t>
            </a:r>
            <a:r>
              <a:rPr lang="en-GB" sz="1600" baseline="30000" dirty="0">
                <a:latin typeface="SassoonCRInfantMedium" panose="00000500000000000000" pitchFamily="2" charset="0"/>
              </a:rPr>
              <a:t>nd</a:t>
            </a:r>
            <a:r>
              <a:rPr lang="en-GB" sz="1600" dirty="0">
                <a:latin typeface="SassoonCRInfantMedium" panose="00000500000000000000" pitchFamily="2" charset="0"/>
              </a:rPr>
              <a:t> and 3</a:t>
            </a:r>
            <a:r>
              <a:rPr lang="en-GB" sz="1600" baseline="30000" dirty="0">
                <a:latin typeface="SassoonCRInfantMedium" panose="00000500000000000000" pitchFamily="2" charset="0"/>
              </a:rPr>
              <a:t>rd</a:t>
            </a:r>
            <a:r>
              <a:rPr lang="en-GB" sz="1600" dirty="0">
                <a:latin typeface="SassoonCRInfantMedium" panose="00000500000000000000" pitchFamily="2" charset="0"/>
              </a:rPr>
              <a:t> December it would be hugely appreciated. Just let one of us know.</a:t>
            </a:r>
          </a:p>
        </p:txBody>
      </p:sp>
      <p:pic>
        <p:nvPicPr>
          <p:cNvPr id="6" name="Picture 5">
            <a:extLst>
              <a:ext uri="{FF2B5EF4-FFF2-40B4-BE49-F238E27FC236}">
                <a16:creationId xmlns:a16="http://schemas.microsoft.com/office/drawing/2014/main" id="{920498A9-D228-457B-B944-B702412407F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7607" y="3122311"/>
            <a:ext cx="1786018" cy="2097862"/>
          </a:xfrm>
          <a:prstGeom prst="rect">
            <a:avLst/>
          </a:prstGeom>
        </p:spPr>
      </p:pic>
      <p:pic>
        <p:nvPicPr>
          <p:cNvPr id="12" name="Picture 11">
            <a:extLst>
              <a:ext uri="{FF2B5EF4-FFF2-40B4-BE49-F238E27FC236}">
                <a16:creationId xmlns:a16="http://schemas.microsoft.com/office/drawing/2014/main" id="{6A552FB5-047C-4A4A-84B8-E3C36B2AC8F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41978" y="1426263"/>
            <a:ext cx="1997443" cy="3131475"/>
          </a:xfrm>
          <a:prstGeom prst="rect">
            <a:avLst/>
          </a:prstGeom>
        </p:spPr>
      </p:pic>
      <p:pic>
        <p:nvPicPr>
          <p:cNvPr id="15" name="Picture 14">
            <a:extLst>
              <a:ext uri="{FF2B5EF4-FFF2-40B4-BE49-F238E27FC236}">
                <a16:creationId xmlns:a16="http://schemas.microsoft.com/office/drawing/2014/main" id="{638E5BDF-0C99-4610-98DC-99CD214670A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34446" y="1375449"/>
            <a:ext cx="2384248" cy="3131476"/>
          </a:xfrm>
          <a:prstGeom prst="rect">
            <a:avLst/>
          </a:prstGeom>
        </p:spPr>
      </p:pic>
      <p:pic>
        <p:nvPicPr>
          <p:cNvPr id="18" name="Picture 17">
            <a:extLst>
              <a:ext uri="{FF2B5EF4-FFF2-40B4-BE49-F238E27FC236}">
                <a16:creationId xmlns:a16="http://schemas.microsoft.com/office/drawing/2014/main" id="{3BF25F4F-D86D-4FA4-ACF0-61CAC6DB8CD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718663" y="2841877"/>
            <a:ext cx="3262718" cy="2523383"/>
          </a:xfrm>
          <a:prstGeom prst="rect">
            <a:avLst/>
          </a:prstGeom>
        </p:spPr>
      </p:pic>
    </p:spTree>
    <p:extLst>
      <p:ext uri="{BB962C8B-B14F-4D97-AF65-F5344CB8AC3E}">
        <p14:creationId xmlns:p14="http://schemas.microsoft.com/office/powerpoint/2010/main" val="4797179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978</TotalTime>
  <Words>197</Words>
  <Application>Microsoft Office PowerPoint</Application>
  <PresentationFormat>Widescreen</PresentationFormat>
  <Paragraphs>14</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SassoonCRInfantMedium</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Jade Gooch</dc:creator>
  <cp:lastModifiedBy>Jade Gooch</cp:lastModifiedBy>
  <cp:revision>36</cp:revision>
  <dcterms:created xsi:type="dcterms:W3CDTF">2025-01-23T14:35:00Z</dcterms:created>
  <dcterms:modified xsi:type="dcterms:W3CDTF">2025-11-20T20:39:42Z</dcterms:modified>
</cp:coreProperties>
</file>