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5165" autoAdjust="0"/>
  </p:normalViewPr>
  <p:slideViewPr>
    <p:cSldViewPr snapToGrid="0">
      <p:cViewPr varScale="1">
        <p:scale>
          <a:sx n="80" d="100"/>
          <a:sy n="80" d="100"/>
        </p:scale>
        <p:origin x="78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de Gooch" userId="da61e957-a181-4154-8936-cbcec0dcffa3" providerId="ADAL" clId="{61DB6DCE-B9FF-4C95-A1EA-58778B92C1C5}"/>
    <pc:docChg chg="custSel modSld">
      <pc:chgData name="Jade Gooch" userId="da61e957-a181-4154-8936-cbcec0dcffa3" providerId="ADAL" clId="{61DB6DCE-B9FF-4C95-A1EA-58778B92C1C5}" dt="2026-04-16T19:44:37.908" v="1074" actId="1076"/>
      <pc:docMkLst>
        <pc:docMk/>
      </pc:docMkLst>
      <pc:sldChg chg="addSp delSp modSp mod">
        <pc:chgData name="Jade Gooch" userId="da61e957-a181-4154-8936-cbcec0dcffa3" providerId="ADAL" clId="{61DB6DCE-B9FF-4C95-A1EA-58778B92C1C5}" dt="2026-04-16T19:44:37.908" v="1074" actId="1076"/>
        <pc:sldMkLst>
          <pc:docMk/>
          <pc:sldMk cId="479717910" sldId="256"/>
        </pc:sldMkLst>
        <pc:spChg chg="mod">
          <ac:chgData name="Jade Gooch" userId="da61e957-a181-4154-8936-cbcec0dcffa3" providerId="ADAL" clId="{61DB6DCE-B9FF-4C95-A1EA-58778B92C1C5}" dt="2026-04-16T19:44:20.443" v="1068" actId="20577"/>
          <ac:spMkLst>
            <pc:docMk/>
            <pc:sldMk cId="479717910" sldId="256"/>
            <ac:spMk id="2" creationId="{D032FF4C-0609-4F86-BB76-DE45AEAAA0CF}"/>
          </ac:spMkLst>
        </pc:spChg>
        <pc:spChg chg="mod">
          <ac:chgData name="Jade Gooch" userId="da61e957-a181-4154-8936-cbcec0dcffa3" providerId="ADAL" clId="{61DB6DCE-B9FF-4C95-A1EA-58778B92C1C5}" dt="2026-04-16T18:23:18.468" v="11" actId="20577"/>
          <ac:spMkLst>
            <pc:docMk/>
            <pc:sldMk cId="479717910" sldId="256"/>
            <ac:spMk id="4" creationId="{D459FFAB-B46F-47F1-B7F5-8E6D5B69C18D}"/>
          </ac:spMkLst>
        </pc:spChg>
        <pc:spChg chg="mod">
          <ac:chgData name="Jade Gooch" userId="da61e957-a181-4154-8936-cbcec0dcffa3" providerId="ADAL" clId="{61DB6DCE-B9FF-4C95-A1EA-58778B92C1C5}" dt="2026-04-16T19:41:15.884" v="755" actId="20577"/>
          <ac:spMkLst>
            <pc:docMk/>
            <pc:sldMk cId="479717910" sldId="256"/>
            <ac:spMk id="9" creationId="{90050ABF-6993-4BFE-B4B9-D29F72B3110D}"/>
          </ac:spMkLst>
        </pc:spChg>
        <pc:spChg chg="mod">
          <ac:chgData name="Jade Gooch" userId="da61e957-a181-4154-8936-cbcec0dcffa3" providerId="ADAL" clId="{61DB6DCE-B9FF-4C95-A1EA-58778B92C1C5}" dt="2026-04-16T19:39:58.835" v="480" actId="20577"/>
          <ac:spMkLst>
            <pc:docMk/>
            <pc:sldMk cId="479717910" sldId="256"/>
            <ac:spMk id="17" creationId="{5DBBBE64-9B9F-4D7F-B84E-A5FC4F126C1D}"/>
          </ac:spMkLst>
        </pc:spChg>
        <pc:picChg chg="del">
          <ac:chgData name="Jade Gooch" userId="da61e957-a181-4154-8936-cbcec0dcffa3" providerId="ADAL" clId="{61DB6DCE-B9FF-4C95-A1EA-58778B92C1C5}" dt="2026-04-16T18:23:20.689" v="12" actId="478"/>
          <ac:picMkLst>
            <pc:docMk/>
            <pc:sldMk cId="479717910" sldId="256"/>
            <ac:picMk id="5" creationId="{EA82A20D-4FC4-49C3-99EF-89F0576B0F53}"/>
          </ac:picMkLst>
        </pc:picChg>
        <pc:picChg chg="add mod">
          <ac:chgData name="Jade Gooch" userId="da61e957-a181-4154-8936-cbcec0dcffa3" providerId="ADAL" clId="{61DB6DCE-B9FF-4C95-A1EA-58778B92C1C5}" dt="2026-04-16T19:44:23.944" v="1069" actId="1076"/>
          <ac:picMkLst>
            <pc:docMk/>
            <pc:sldMk cId="479717910" sldId="256"/>
            <ac:picMk id="6" creationId="{AA95FEA0-1574-4C1F-A9E8-15CD50579AFA}"/>
          </ac:picMkLst>
        </pc:picChg>
        <pc:picChg chg="del">
          <ac:chgData name="Jade Gooch" userId="da61e957-a181-4154-8936-cbcec0dcffa3" providerId="ADAL" clId="{61DB6DCE-B9FF-4C95-A1EA-58778B92C1C5}" dt="2026-04-16T18:23:23.949" v="14" actId="478"/>
          <ac:picMkLst>
            <pc:docMk/>
            <pc:sldMk cId="479717910" sldId="256"/>
            <ac:picMk id="8" creationId="{8E3F8D1E-B575-48A8-BA3F-6A23AD8DE554}"/>
          </ac:picMkLst>
        </pc:picChg>
        <pc:picChg chg="add mod">
          <ac:chgData name="Jade Gooch" userId="da61e957-a181-4154-8936-cbcec0dcffa3" providerId="ADAL" clId="{61DB6DCE-B9FF-4C95-A1EA-58778B92C1C5}" dt="2026-04-16T19:44:31.032" v="1072" actId="1076"/>
          <ac:picMkLst>
            <pc:docMk/>
            <pc:sldMk cId="479717910" sldId="256"/>
            <ac:picMk id="10" creationId="{C0CC1589-EBF2-4D79-8703-EFD63EE20C2C}"/>
          </ac:picMkLst>
        </pc:picChg>
        <pc:picChg chg="del">
          <ac:chgData name="Jade Gooch" userId="da61e957-a181-4154-8936-cbcec0dcffa3" providerId="ADAL" clId="{61DB6DCE-B9FF-4C95-A1EA-58778B92C1C5}" dt="2026-04-16T18:23:22.400" v="13" actId="478"/>
          <ac:picMkLst>
            <pc:docMk/>
            <pc:sldMk cId="479717910" sldId="256"/>
            <ac:picMk id="12" creationId="{5509FCBC-C90D-43A8-8AB7-F08EE29B8A48}"/>
          </ac:picMkLst>
        </pc:picChg>
        <pc:picChg chg="add mod">
          <ac:chgData name="Jade Gooch" userId="da61e957-a181-4154-8936-cbcec0dcffa3" providerId="ADAL" clId="{61DB6DCE-B9FF-4C95-A1EA-58778B92C1C5}" dt="2026-04-16T19:44:33.407" v="1073" actId="1076"/>
          <ac:picMkLst>
            <pc:docMk/>
            <pc:sldMk cId="479717910" sldId="256"/>
            <ac:picMk id="13" creationId="{2EA1BACC-B064-4F87-8CF9-BF34DEC2F066}"/>
          </ac:picMkLst>
        </pc:picChg>
        <pc:picChg chg="add mod">
          <ac:chgData name="Jade Gooch" userId="da61e957-a181-4154-8936-cbcec0dcffa3" providerId="ADAL" clId="{61DB6DCE-B9FF-4C95-A1EA-58778B92C1C5}" dt="2026-04-16T19:44:37.908" v="1074" actId="1076"/>
          <ac:picMkLst>
            <pc:docMk/>
            <pc:sldMk cId="479717910" sldId="256"/>
            <ac:picMk id="15" creationId="{B7EB2BFB-62ED-4DAF-83A9-AF1806349771}"/>
          </ac:picMkLst>
        </pc:picChg>
        <pc:picChg chg="del">
          <ac:chgData name="Jade Gooch" userId="da61e957-a181-4154-8936-cbcec0dcffa3" providerId="ADAL" clId="{61DB6DCE-B9FF-4C95-A1EA-58778B92C1C5}" dt="2026-04-16T18:23:28.700" v="16" actId="478"/>
          <ac:picMkLst>
            <pc:docMk/>
            <pc:sldMk cId="479717910" sldId="256"/>
            <ac:picMk id="19" creationId="{C58A1CA5-0F3A-42CB-BC8A-DA2354A883BC}"/>
          </ac:picMkLst>
        </pc:picChg>
        <pc:picChg chg="del">
          <ac:chgData name="Jade Gooch" userId="da61e957-a181-4154-8936-cbcec0dcffa3" providerId="ADAL" clId="{61DB6DCE-B9FF-4C95-A1EA-58778B92C1C5}" dt="2026-04-16T18:23:25.678" v="15" actId="478"/>
          <ac:picMkLst>
            <pc:docMk/>
            <pc:sldMk cId="479717910" sldId="256"/>
            <ac:picMk id="22" creationId="{47131572-DF4E-4097-80E6-240F76ABA43D}"/>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E8B61-997F-49FD-8A3F-42C100C0C9A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FBB055E-15EF-4903-ADF0-5B51A1F585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B1CB4F32-E82B-4980-A9EE-FD991D9C3254}"/>
              </a:ext>
            </a:extLst>
          </p:cNvPr>
          <p:cNvSpPr>
            <a:spLocks noGrp="1"/>
          </p:cNvSpPr>
          <p:nvPr>
            <p:ph type="dt" sz="half" idx="10"/>
          </p:nvPr>
        </p:nvSpPr>
        <p:spPr/>
        <p:txBody>
          <a:bodyPr/>
          <a:lstStyle/>
          <a:p>
            <a:fld id="{7BA97F61-5437-4A0F-AE87-78E3716B20D8}" type="datetimeFigureOut">
              <a:rPr lang="en-GB" smtClean="0"/>
              <a:t>16/04/2026</a:t>
            </a:fld>
            <a:endParaRPr lang="en-GB"/>
          </a:p>
        </p:txBody>
      </p:sp>
      <p:sp>
        <p:nvSpPr>
          <p:cNvPr id="5" name="Footer Placeholder 4">
            <a:extLst>
              <a:ext uri="{FF2B5EF4-FFF2-40B4-BE49-F238E27FC236}">
                <a16:creationId xmlns:a16="http://schemas.microsoft.com/office/drawing/2014/main" id="{D4ACC263-F9CC-4270-8B98-9B2A892BE2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4CFB7E-E0A9-4431-BB12-E0DB8FA6BF25}"/>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235284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96716-8172-4B40-9775-10F300A3627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60CE599-06EC-4485-8A22-04DFF5BD958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EC69799-C661-4CC7-AF91-081ADFAAD455}"/>
              </a:ext>
            </a:extLst>
          </p:cNvPr>
          <p:cNvSpPr>
            <a:spLocks noGrp="1"/>
          </p:cNvSpPr>
          <p:nvPr>
            <p:ph type="dt" sz="half" idx="10"/>
          </p:nvPr>
        </p:nvSpPr>
        <p:spPr/>
        <p:txBody>
          <a:bodyPr/>
          <a:lstStyle/>
          <a:p>
            <a:fld id="{7BA97F61-5437-4A0F-AE87-78E3716B20D8}" type="datetimeFigureOut">
              <a:rPr lang="en-GB" smtClean="0"/>
              <a:t>16/04/2026</a:t>
            </a:fld>
            <a:endParaRPr lang="en-GB"/>
          </a:p>
        </p:txBody>
      </p:sp>
      <p:sp>
        <p:nvSpPr>
          <p:cNvPr id="5" name="Footer Placeholder 4">
            <a:extLst>
              <a:ext uri="{FF2B5EF4-FFF2-40B4-BE49-F238E27FC236}">
                <a16:creationId xmlns:a16="http://schemas.microsoft.com/office/drawing/2014/main" id="{161FDE72-DE7A-4E69-9819-9760D9DB7F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EC1380-DB76-4067-BD1F-496870658AA8}"/>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46688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3A44E-A9DA-4162-9992-42181BD0B4A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C538EC7-A081-4170-9E21-EB1B7B56EB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DA9F6-C498-4E77-8BEE-04C3BD642D14}"/>
              </a:ext>
            </a:extLst>
          </p:cNvPr>
          <p:cNvSpPr>
            <a:spLocks noGrp="1"/>
          </p:cNvSpPr>
          <p:nvPr>
            <p:ph type="dt" sz="half" idx="10"/>
          </p:nvPr>
        </p:nvSpPr>
        <p:spPr/>
        <p:txBody>
          <a:bodyPr/>
          <a:lstStyle/>
          <a:p>
            <a:fld id="{7BA97F61-5437-4A0F-AE87-78E3716B20D8}" type="datetimeFigureOut">
              <a:rPr lang="en-GB" smtClean="0"/>
              <a:t>16/04/2026</a:t>
            </a:fld>
            <a:endParaRPr lang="en-GB"/>
          </a:p>
        </p:txBody>
      </p:sp>
      <p:sp>
        <p:nvSpPr>
          <p:cNvPr id="5" name="Footer Placeholder 4">
            <a:extLst>
              <a:ext uri="{FF2B5EF4-FFF2-40B4-BE49-F238E27FC236}">
                <a16:creationId xmlns:a16="http://schemas.microsoft.com/office/drawing/2014/main" id="{7269247D-4A3A-48F9-B8ED-7306D2FE57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2070C2-3012-4A19-BFE2-4D6DE23C99C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761582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75166-40E8-4424-8D9F-4456B01A893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29A1E51-8DBD-4260-AF06-1C4711DF6E8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2E7CCFA-3C92-4B42-BC71-EAE62C6B094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0D1EBAB-1E4C-490F-AB82-F4B8D55CAACE}"/>
              </a:ext>
            </a:extLst>
          </p:cNvPr>
          <p:cNvSpPr>
            <a:spLocks noGrp="1"/>
          </p:cNvSpPr>
          <p:nvPr>
            <p:ph type="dt" sz="half" idx="10"/>
          </p:nvPr>
        </p:nvSpPr>
        <p:spPr/>
        <p:txBody>
          <a:bodyPr/>
          <a:lstStyle/>
          <a:p>
            <a:fld id="{7BA97F61-5437-4A0F-AE87-78E3716B20D8}" type="datetimeFigureOut">
              <a:rPr lang="en-GB" smtClean="0"/>
              <a:t>16/04/2026</a:t>
            </a:fld>
            <a:endParaRPr lang="en-GB"/>
          </a:p>
        </p:txBody>
      </p:sp>
      <p:sp>
        <p:nvSpPr>
          <p:cNvPr id="6" name="Footer Placeholder 5">
            <a:extLst>
              <a:ext uri="{FF2B5EF4-FFF2-40B4-BE49-F238E27FC236}">
                <a16:creationId xmlns:a16="http://schemas.microsoft.com/office/drawing/2014/main" id="{147514A7-4B39-4FCB-9A71-6E7B0EFA56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085078-5C4B-43E7-8E68-AAD336522C2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1682296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2BEFD-3334-4776-B7D6-197484BDC3E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AF70199-A359-44B3-8516-64B45428C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2FCD0E7-2D65-4B47-80FA-48AE61E13E1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B420CC8-C633-4705-A3E5-514C95282F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C124177-3258-4508-8D9E-D66BFB98100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621098F-9EFC-428D-83B9-FFF0070939BC}"/>
              </a:ext>
            </a:extLst>
          </p:cNvPr>
          <p:cNvSpPr>
            <a:spLocks noGrp="1"/>
          </p:cNvSpPr>
          <p:nvPr>
            <p:ph type="dt" sz="half" idx="10"/>
          </p:nvPr>
        </p:nvSpPr>
        <p:spPr/>
        <p:txBody>
          <a:bodyPr/>
          <a:lstStyle/>
          <a:p>
            <a:fld id="{7BA97F61-5437-4A0F-AE87-78E3716B20D8}" type="datetimeFigureOut">
              <a:rPr lang="en-GB" smtClean="0"/>
              <a:t>16/04/2026</a:t>
            </a:fld>
            <a:endParaRPr lang="en-GB"/>
          </a:p>
        </p:txBody>
      </p:sp>
      <p:sp>
        <p:nvSpPr>
          <p:cNvPr id="8" name="Footer Placeholder 7">
            <a:extLst>
              <a:ext uri="{FF2B5EF4-FFF2-40B4-BE49-F238E27FC236}">
                <a16:creationId xmlns:a16="http://schemas.microsoft.com/office/drawing/2014/main" id="{9704B2F1-B1D9-4DC9-95AE-11EA007BED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1118652-38D4-41E4-8843-07D82EF9BB4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972968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0F9AC-97BF-496C-BD91-95ACE021FEC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C63B54E-A75D-46B3-AF15-92DC9C8B4DB8}"/>
              </a:ext>
            </a:extLst>
          </p:cNvPr>
          <p:cNvSpPr>
            <a:spLocks noGrp="1"/>
          </p:cNvSpPr>
          <p:nvPr>
            <p:ph type="dt" sz="half" idx="10"/>
          </p:nvPr>
        </p:nvSpPr>
        <p:spPr/>
        <p:txBody>
          <a:bodyPr/>
          <a:lstStyle/>
          <a:p>
            <a:fld id="{7BA97F61-5437-4A0F-AE87-78E3716B20D8}" type="datetimeFigureOut">
              <a:rPr lang="en-GB" smtClean="0"/>
              <a:t>16/04/2026</a:t>
            </a:fld>
            <a:endParaRPr lang="en-GB"/>
          </a:p>
        </p:txBody>
      </p:sp>
      <p:sp>
        <p:nvSpPr>
          <p:cNvPr id="4" name="Footer Placeholder 3">
            <a:extLst>
              <a:ext uri="{FF2B5EF4-FFF2-40B4-BE49-F238E27FC236}">
                <a16:creationId xmlns:a16="http://schemas.microsoft.com/office/drawing/2014/main" id="{6C01CFF6-866A-4483-81A3-D8B630B7094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95BA5F7-3EBE-49EC-82C7-D43434FC373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05003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692D91-4355-40DF-A395-7812130B730C}"/>
              </a:ext>
            </a:extLst>
          </p:cNvPr>
          <p:cNvSpPr>
            <a:spLocks noGrp="1"/>
          </p:cNvSpPr>
          <p:nvPr>
            <p:ph type="dt" sz="half" idx="10"/>
          </p:nvPr>
        </p:nvSpPr>
        <p:spPr/>
        <p:txBody>
          <a:bodyPr/>
          <a:lstStyle/>
          <a:p>
            <a:fld id="{7BA97F61-5437-4A0F-AE87-78E3716B20D8}" type="datetimeFigureOut">
              <a:rPr lang="en-GB" smtClean="0"/>
              <a:t>16/04/2026</a:t>
            </a:fld>
            <a:endParaRPr lang="en-GB"/>
          </a:p>
        </p:txBody>
      </p:sp>
      <p:sp>
        <p:nvSpPr>
          <p:cNvPr id="3" name="Footer Placeholder 2">
            <a:extLst>
              <a:ext uri="{FF2B5EF4-FFF2-40B4-BE49-F238E27FC236}">
                <a16:creationId xmlns:a16="http://schemas.microsoft.com/office/drawing/2014/main" id="{B542F847-2217-4B4E-A944-BB1CE99F3B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05F612-AD1A-4699-A486-3EB58FE2EF1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267364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4A8B2-63EF-4F41-87F2-7D06A719C8A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1C5C140-75F4-4516-BB39-697AED1B05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EBD349C-3FDC-4299-844C-614BA6A003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6F2E17-8CF1-49CB-B729-3CBB66534C8B}"/>
              </a:ext>
            </a:extLst>
          </p:cNvPr>
          <p:cNvSpPr>
            <a:spLocks noGrp="1"/>
          </p:cNvSpPr>
          <p:nvPr>
            <p:ph type="dt" sz="half" idx="10"/>
          </p:nvPr>
        </p:nvSpPr>
        <p:spPr/>
        <p:txBody>
          <a:bodyPr/>
          <a:lstStyle/>
          <a:p>
            <a:fld id="{7BA97F61-5437-4A0F-AE87-78E3716B20D8}" type="datetimeFigureOut">
              <a:rPr lang="en-GB" smtClean="0"/>
              <a:t>16/04/2026</a:t>
            </a:fld>
            <a:endParaRPr lang="en-GB"/>
          </a:p>
        </p:txBody>
      </p:sp>
      <p:sp>
        <p:nvSpPr>
          <p:cNvPr id="6" name="Footer Placeholder 5">
            <a:extLst>
              <a:ext uri="{FF2B5EF4-FFF2-40B4-BE49-F238E27FC236}">
                <a16:creationId xmlns:a16="http://schemas.microsoft.com/office/drawing/2014/main" id="{814B3291-2054-40E5-AFFA-A9A49C6B83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A3E5CD-473B-43E7-9556-890B8583653A}"/>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427578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6D84C-3BE1-4B25-B1E2-B6FD7D3A079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1FC9D3F-E7EC-4658-90E6-26BE2EA732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219E113-0E1E-4623-8230-7DCEC06C14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EE99225-C69D-4DFC-8F37-644F6D407501}"/>
              </a:ext>
            </a:extLst>
          </p:cNvPr>
          <p:cNvSpPr>
            <a:spLocks noGrp="1"/>
          </p:cNvSpPr>
          <p:nvPr>
            <p:ph type="dt" sz="half" idx="10"/>
          </p:nvPr>
        </p:nvSpPr>
        <p:spPr/>
        <p:txBody>
          <a:bodyPr/>
          <a:lstStyle/>
          <a:p>
            <a:fld id="{7BA97F61-5437-4A0F-AE87-78E3716B20D8}" type="datetimeFigureOut">
              <a:rPr lang="en-GB" smtClean="0"/>
              <a:t>16/04/2026</a:t>
            </a:fld>
            <a:endParaRPr lang="en-GB"/>
          </a:p>
        </p:txBody>
      </p:sp>
      <p:sp>
        <p:nvSpPr>
          <p:cNvPr id="6" name="Footer Placeholder 5">
            <a:extLst>
              <a:ext uri="{FF2B5EF4-FFF2-40B4-BE49-F238E27FC236}">
                <a16:creationId xmlns:a16="http://schemas.microsoft.com/office/drawing/2014/main" id="{CC4E7D5F-DFF4-431A-A28A-F6B00B1122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785398-4EBF-48C6-AE6B-DECEE9CEDFB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52715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84E45-18AE-4255-9291-6AFEF696D36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DA737D92-1D73-4A98-9EF3-5604CE70132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0C5C121-4853-483A-8E9E-D6D4EDB76673}"/>
              </a:ext>
            </a:extLst>
          </p:cNvPr>
          <p:cNvSpPr>
            <a:spLocks noGrp="1"/>
          </p:cNvSpPr>
          <p:nvPr>
            <p:ph type="dt" sz="half" idx="10"/>
          </p:nvPr>
        </p:nvSpPr>
        <p:spPr/>
        <p:txBody>
          <a:bodyPr/>
          <a:lstStyle/>
          <a:p>
            <a:fld id="{7BA97F61-5437-4A0F-AE87-78E3716B20D8}" type="datetimeFigureOut">
              <a:rPr lang="en-GB" smtClean="0"/>
              <a:t>16/04/2026</a:t>
            </a:fld>
            <a:endParaRPr lang="en-GB"/>
          </a:p>
        </p:txBody>
      </p:sp>
      <p:sp>
        <p:nvSpPr>
          <p:cNvPr id="5" name="Footer Placeholder 4">
            <a:extLst>
              <a:ext uri="{FF2B5EF4-FFF2-40B4-BE49-F238E27FC236}">
                <a16:creationId xmlns:a16="http://schemas.microsoft.com/office/drawing/2014/main" id="{4C9ADB43-0FB7-4D1D-9EFD-B8139E3F9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415FAB-3188-4F70-BEB0-0D8C48E79F72}"/>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932202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A930D8-E150-4A4D-B11B-A494C0BF59E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931B25E-1E3F-47ED-920D-A2945F5216E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9184D0B-0227-4CE5-BBDF-728DA6C47D1B}"/>
              </a:ext>
            </a:extLst>
          </p:cNvPr>
          <p:cNvSpPr>
            <a:spLocks noGrp="1"/>
          </p:cNvSpPr>
          <p:nvPr>
            <p:ph type="dt" sz="half" idx="10"/>
          </p:nvPr>
        </p:nvSpPr>
        <p:spPr/>
        <p:txBody>
          <a:bodyPr/>
          <a:lstStyle/>
          <a:p>
            <a:fld id="{7BA97F61-5437-4A0F-AE87-78E3716B20D8}" type="datetimeFigureOut">
              <a:rPr lang="en-GB" smtClean="0"/>
              <a:t>16/04/2026</a:t>
            </a:fld>
            <a:endParaRPr lang="en-GB"/>
          </a:p>
        </p:txBody>
      </p:sp>
      <p:sp>
        <p:nvSpPr>
          <p:cNvPr id="5" name="Footer Placeholder 4">
            <a:extLst>
              <a:ext uri="{FF2B5EF4-FFF2-40B4-BE49-F238E27FC236}">
                <a16:creationId xmlns:a16="http://schemas.microsoft.com/office/drawing/2014/main" id="{0907D6B9-6609-4A7F-A561-553830B0A0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D1DC15-1FA0-4DCF-8FD3-EDB62170104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02604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FF32FC-3951-43DC-97B3-3DA192B941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370ACC1-30D2-40B7-823B-A3BB3B2CD3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96F054-95D9-485E-9F3D-F40F48EAAB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A97F61-5437-4A0F-AE87-78E3716B20D8}" type="datetimeFigureOut">
              <a:rPr lang="en-GB" smtClean="0"/>
              <a:t>16/04/2026</a:t>
            </a:fld>
            <a:endParaRPr lang="en-GB"/>
          </a:p>
        </p:txBody>
      </p:sp>
      <p:sp>
        <p:nvSpPr>
          <p:cNvPr id="5" name="Footer Placeholder 4">
            <a:extLst>
              <a:ext uri="{FF2B5EF4-FFF2-40B4-BE49-F238E27FC236}">
                <a16:creationId xmlns:a16="http://schemas.microsoft.com/office/drawing/2014/main" id="{927B9E96-DC0D-4D6B-833C-F88F9A8BAC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3F57A6-767E-48E4-81EE-0B1C8A0970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F8E0A6-1039-46CA-8936-EBDFD84E626D}" type="slidenum">
              <a:rPr lang="en-GB" smtClean="0"/>
              <a:t>‹#›</a:t>
            </a:fld>
            <a:endParaRPr lang="en-GB"/>
          </a:p>
        </p:txBody>
      </p:sp>
    </p:spTree>
    <p:extLst>
      <p:ext uri="{BB962C8B-B14F-4D97-AF65-F5344CB8AC3E}">
        <p14:creationId xmlns:p14="http://schemas.microsoft.com/office/powerpoint/2010/main" val="2271295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D459FFAB-B46F-47F1-B7F5-8E6D5B69C18D}"/>
              </a:ext>
            </a:extLst>
          </p:cNvPr>
          <p:cNvSpPr txBox="1">
            <a:spLocks noChangeArrowheads="1"/>
          </p:cNvSpPr>
          <p:nvPr/>
        </p:nvSpPr>
        <p:spPr bwMode="auto">
          <a:xfrm>
            <a:off x="3200400" y="180975"/>
            <a:ext cx="4514850" cy="948578"/>
          </a:xfrm>
          <a:prstGeom prst="rect">
            <a:avLst/>
          </a:prstGeom>
          <a:solidFill>
            <a:schemeClr val="accent1">
              <a:lumMod val="60000"/>
              <a:lumOff val="40000"/>
            </a:schemeClr>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2400" dirty="0">
                <a:ln>
                  <a:noFill/>
                </a:ln>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Butterfly Class Newsletter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dirty="0">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17.04.26</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90050ABF-6993-4BFE-B4B9-D29F72B3110D}"/>
              </a:ext>
            </a:extLst>
          </p:cNvPr>
          <p:cNvSpPr txBox="1"/>
          <p:nvPr/>
        </p:nvSpPr>
        <p:spPr>
          <a:xfrm>
            <a:off x="5880036" y="5154275"/>
            <a:ext cx="6061722" cy="1323439"/>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P.E: </a:t>
            </a:r>
            <a:br>
              <a:rPr lang="en-GB" sz="1600" dirty="0">
                <a:latin typeface="SassoonCRInfantMedium" panose="00000500000000000000" pitchFamily="2" charset="0"/>
              </a:rPr>
            </a:br>
            <a:r>
              <a:rPr lang="en-GB" sz="1600" dirty="0">
                <a:latin typeface="SassoonCRInfantMedium" panose="00000500000000000000" pitchFamily="2" charset="0"/>
              </a:rPr>
              <a:t>We will be back to P.E as normal next Thursday so please send your child to school in their P.E kit. Colour team t-shirt, joggers or shorts, trainers and a jumper as needed. Please make sure all items are labelled. </a:t>
            </a:r>
          </a:p>
        </p:txBody>
      </p:sp>
      <p:sp>
        <p:nvSpPr>
          <p:cNvPr id="2" name="TextBox 1">
            <a:extLst>
              <a:ext uri="{FF2B5EF4-FFF2-40B4-BE49-F238E27FC236}">
                <a16:creationId xmlns:a16="http://schemas.microsoft.com/office/drawing/2014/main" id="{D032FF4C-0609-4F86-BB76-DE45AEAAA0CF}"/>
              </a:ext>
            </a:extLst>
          </p:cNvPr>
          <p:cNvSpPr txBox="1"/>
          <p:nvPr/>
        </p:nvSpPr>
        <p:spPr>
          <a:xfrm>
            <a:off x="226949" y="1195558"/>
            <a:ext cx="11306175" cy="1077218"/>
          </a:xfrm>
          <a:prstGeom prst="rect">
            <a:avLst/>
          </a:prstGeom>
          <a:noFill/>
          <a:ln w="38100">
            <a:solidFill>
              <a:schemeClr val="tx1"/>
            </a:solidFill>
          </a:ln>
        </p:spPr>
        <p:txBody>
          <a:bodyPr wrap="square" rtlCol="0">
            <a:spAutoFit/>
          </a:bodyPr>
          <a:lstStyle/>
          <a:p>
            <a:r>
              <a:rPr lang="en-GB" sz="1600" dirty="0">
                <a:latin typeface="SassoonCRInfantMedium" panose="00000500000000000000" pitchFamily="2" charset="0"/>
              </a:rPr>
              <a:t>A warm welcome back to the summer term. All of the children settled straight back in and were enjoying telling us about their Easter holidays. It has felt slightly more like we are getting towards warmer days as we have spent lots of time outdoors this week. The children have got stuck into our new dinosaur topic and have been talking about some of the things we learnt whilst at the Dinosaur Park. </a:t>
            </a:r>
          </a:p>
        </p:txBody>
      </p:sp>
      <p:sp>
        <p:nvSpPr>
          <p:cNvPr id="17" name="TextBox 16">
            <a:extLst>
              <a:ext uri="{FF2B5EF4-FFF2-40B4-BE49-F238E27FC236}">
                <a16:creationId xmlns:a16="http://schemas.microsoft.com/office/drawing/2014/main" id="{5DBBBE64-9B9F-4D7F-B84E-A5FC4F126C1D}"/>
              </a:ext>
            </a:extLst>
          </p:cNvPr>
          <p:cNvSpPr txBox="1"/>
          <p:nvPr/>
        </p:nvSpPr>
        <p:spPr>
          <a:xfrm>
            <a:off x="226949" y="5154275"/>
            <a:ext cx="5514975" cy="1323439"/>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Sun Cream: </a:t>
            </a:r>
          </a:p>
          <a:p>
            <a:pPr algn="ctr"/>
            <a:r>
              <a:rPr lang="en-GB" sz="1600" dirty="0">
                <a:latin typeface="SassoonCRInfantMedium" panose="00000500000000000000" pitchFamily="2" charset="0"/>
              </a:rPr>
              <a:t>As the weather gets nicer please ensure your child comes to school with sun cream applied and they can bring more with them to apply independently at lunchtime. Please check the sun cream bottles to ensure there are no traces of nuts. </a:t>
            </a:r>
          </a:p>
        </p:txBody>
      </p:sp>
      <p:pic>
        <p:nvPicPr>
          <p:cNvPr id="6" name="Picture 5">
            <a:extLst>
              <a:ext uri="{FF2B5EF4-FFF2-40B4-BE49-F238E27FC236}">
                <a16:creationId xmlns:a16="http://schemas.microsoft.com/office/drawing/2014/main" id="{AA95FEA0-1574-4C1F-A9E8-15CD50579AF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2635" y="2338781"/>
            <a:ext cx="2297176" cy="2729294"/>
          </a:xfrm>
          <a:prstGeom prst="rect">
            <a:avLst/>
          </a:prstGeom>
        </p:spPr>
      </p:pic>
      <p:pic>
        <p:nvPicPr>
          <p:cNvPr id="10" name="Picture 9">
            <a:extLst>
              <a:ext uri="{FF2B5EF4-FFF2-40B4-BE49-F238E27FC236}">
                <a16:creationId xmlns:a16="http://schemas.microsoft.com/office/drawing/2014/main" id="{C0CC1589-EBF2-4D79-8703-EFD63EE20C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00400" y="2381880"/>
            <a:ext cx="2184336" cy="2729295"/>
          </a:xfrm>
          <a:prstGeom prst="rect">
            <a:avLst/>
          </a:prstGeom>
        </p:spPr>
      </p:pic>
      <p:pic>
        <p:nvPicPr>
          <p:cNvPr id="13" name="Picture 12">
            <a:extLst>
              <a:ext uri="{FF2B5EF4-FFF2-40B4-BE49-F238E27FC236}">
                <a16:creationId xmlns:a16="http://schemas.microsoft.com/office/drawing/2014/main" id="{2EA1BACC-B064-4F87-8CF9-BF34DEC2F06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95861" y="2337647"/>
            <a:ext cx="2356039" cy="2751756"/>
          </a:xfrm>
          <a:prstGeom prst="rect">
            <a:avLst/>
          </a:prstGeom>
        </p:spPr>
      </p:pic>
      <p:pic>
        <p:nvPicPr>
          <p:cNvPr id="15" name="Picture 14">
            <a:extLst>
              <a:ext uri="{FF2B5EF4-FFF2-40B4-BE49-F238E27FC236}">
                <a16:creationId xmlns:a16="http://schemas.microsoft.com/office/drawing/2014/main" id="{B7EB2BFB-62ED-4DAF-83A9-AF180634977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014210" y="2334478"/>
            <a:ext cx="2518914" cy="2753674"/>
          </a:xfrm>
          <a:prstGeom prst="rect">
            <a:avLst/>
          </a:prstGeom>
        </p:spPr>
      </p:pic>
    </p:spTree>
    <p:extLst>
      <p:ext uri="{BB962C8B-B14F-4D97-AF65-F5344CB8AC3E}">
        <p14:creationId xmlns:p14="http://schemas.microsoft.com/office/powerpoint/2010/main" val="479717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1313</TotalTime>
  <Words>182</Words>
  <Application>Microsoft Office PowerPoint</Application>
  <PresentationFormat>Widescreen</PresentationFormat>
  <Paragraphs>6</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SassoonCRInfantMedium</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Jade Gooch</dc:creator>
  <cp:lastModifiedBy>Jade Gooch</cp:lastModifiedBy>
  <cp:revision>67</cp:revision>
  <dcterms:created xsi:type="dcterms:W3CDTF">2025-01-23T14:35:00Z</dcterms:created>
  <dcterms:modified xsi:type="dcterms:W3CDTF">2026-04-16T19:44:40Z</dcterms:modified>
</cp:coreProperties>
</file>