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3A119408-A085-4C59-9215-AFE02D569AFE}"/>
    <pc:docChg chg="undo custSel modSld">
      <pc:chgData name="Jade Gooch" userId="da61e957-a181-4154-8936-cbcec0dcffa3" providerId="ADAL" clId="{3A119408-A085-4C59-9215-AFE02D569AFE}" dt="2026-06-10T20:02:22.077" v="934" actId="20577"/>
      <pc:docMkLst>
        <pc:docMk/>
      </pc:docMkLst>
      <pc:sldChg chg="addSp delSp modSp mod">
        <pc:chgData name="Jade Gooch" userId="da61e957-a181-4154-8936-cbcec0dcffa3" providerId="ADAL" clId="{3A119408-A085-4C59-9215-AFE02D569AFE}" dt="2026-06-10T20:02:22.077" v="934" actId="20577"/>
        <pc:sldMkLst>
          <pc:docMk/>
          <pc:sldMk cId="479717910" sldId="256"/>
        </pc:sldMkLst>
        <pc:spChg chg="mod">
          <ac:chgData name="Jade Gooch" userId="da61e957-a181-4154-8936-cbcec0dcffa3" providerId="ADAL" clId="{3A119408-A085-4C59-9215-AFE02D569AFE}" dt="2026-06-10T19:46:43.309" v="3" actId="20577"/>
          <ac:spMkLst>
            <pc:docMk/>
            <pc:sldMk cId="479717910" sldId="256"/>
            <ac:spMk id="4" creationId="{D459FFAB-B46F-47F1-B7F5-8E6D5B69C18D}"/>
          </ac:spMkLst>
        </pc:spChg>
        <pc:spChg chg="mod">
          <ac:chgData name="Jade Gooch" userId="da61e957-a181-4154-8936-cbcec0dcffa3" providerId="ADAL" clId="{3A119408-A085-4C59-9215-AFE02D569AFE}" dt="2026-06-10T20:02:22.077" v="934" actId="20577"/>
          <ac:spMkLst>
            <pc:docMk/>
            <pc:sldMk cId="479717910" sldId="256"/>
            <ac:spMk id="10" creationId="{C4BB241F-E0BD-47C7-B94F-0A908CB275B6}"/>
          </ac:spMkLst>
        </pc:spChg>
        <pc:spChg chg="mod">
          <ac:chgData name="Jade Gooch" userId="da61e957-a181-4154-8936-cbcec0dcffa3" providerId="ADAL" clId="{3A119408-A085-4C59-9215-AFE02D569AFE}" dt="2026-06-10T20:01:38.103" v="892" actId="20577"/>
          <ac:spMkLst>
            <pc:docMk/>
            <pc:sldMk cId="479717910" sldId="256"/>
            <ac:spMk id="14" creationId="{D349B735-FC34-417B-B78D-40FA70215448}"/>
          </ac:spMkLst>
        </pc:spChg>
        <pc:spChg chg="mod">
          <ac:chgData name="Jade Gooch" userId="da61e957-a181-4154-8936-cbcec0dcffa3" providerId="ADAL" clId="{3A119408-A085-4C59-9215-AFE02D569AFE}" dt="2026-06-10T19:48:11.164" v="58" actId="20577"/>
          <ac:spMkLst>
            <pc:docMk/>
            <pc:sldMk cId="479717910" sldId="256"/>
            <ac:spMk id="21" creationId="{859BA947-107F-43DD-904C-758896202061}"/>
          </ac:spMkLst>
        </pc:spChg>
        <pc:picChg chg="del">
          <ac:chgData name="Jade Gooch" userId="da61e957-a181-4154-8936-cbcec0dcffa3" providerId="ADAL" clId="{3A119408-A085-4C59-9215-AFE02D569AFE}" dt="2026-06-10T19:46:47.333" v="5" actId="478"/>
          <ac:picMkLst>
            <pc:docMk/>
            <pc:sldMk cId="479717910" sldId="256"/>
            <ac:picMk id="3" creationId="{B3B8C95E-1E8D-4FEE-B5AA-48414DD0E703}"/>
          </ac:picMkLst>
        </pc:picChg>
        <pc:picChg chg="del">
          <ac:chgData name="Jade Gooch" userId="da61e957-a181-4154-8936-cbcec0dcffa3" providerId="ADAL" clId="{3A119408-A085-4C59-9215-AFE02D569AFE}" dt="2026-06-10T19:46:53.346" v="8" actId="478"/>
          <ac:picMkLst>
            <pc:docMk/>
            <pc:sldMk cId="479717910" sldId="256"/>
            <ac:picMk id="5" creationId="{A96BE46F-67CE-4A65-90C3-727BF69D6A61}"/>
          </ac:picMkLst>
        </pc:picChg>
        <pc:picChg chg="del">
          <ac:chgData name="Jade Gooch" userId="da61e957-a181-4154-8936-cbcec0dcffa3" providerId="ADAL" clId="{3A119408-A085-4C59-9215-AFE02D569AFE}" dt="2026-06-10T19:46:45.300" v="4" actId="478"/>
          <ac:picMkLst>
            <pc:docMk/>
            <pc:sldMk cId="479717910" sldId="256"/>
            <ac:picMk id="6" creationId="{00B3CE8F-3BF1-47AD-9556-2FB8A77BE6BA}"/>
          </ac:picMkLst>
        </pc:picChg>
        <pc:picChg chg="add mod">
          <ac:chgData name="Jade Gooch" userId="da61e957-a181-4154-8936-cbcec0dcffa3" providerId="ADAL" clId="{3A119408-A085-4C59-9215-AFE02D569AFE}" dt="2026-06-10T20:00:04.674" v="648" actId="1076"/>
          <ac:picMkLst>
            <pc:docMk/>
            <pc:sldMk cId="479717910" sldId="256"/>
            <ac:picMk id="7" creationId="{8FB90DF1-FBF0-4E1D-AF1D-E576BCA61977}"/>
          </ac:picMkLst>
        </pc:picChg>
        <pc:picChg chg="del">
          <ac:chgData name="Jade Gooch" userId="da61e957-a181-4154-8936-cbcec0dcffa3" providerId="ADAL" clId="{3A119408-A085-4C59-9215-AFE02D569AFE}" dt="2026-06-10T19:46:49.294" v="6" actId="478"/>
          <ac:picMkLst>
            <pc:docMk/>
            <pc:sldMk cId="479717910" sldId="256"/>
            <ac:picMk id="9" creationId="{D1318A1C-32B6-4297-9578-7B19E583FC5B}"/>
          </ac:picMkLst>
        </pc:picChg>
        <pc:picChg chg="add mod">
          <ac:chgData name="Jade Gooch" userId="da61e957-a181-4154-8936-cbcec0dcffa3" providerId="ADAL" clId="{3A119408-A085-4C59-9215-AFE02D569AFE}" dt="2026-06-10T20:00:03.207" v="647" actId="1076"/>
          <ac:picMkLst>
            <pc:docMk/>
            <pc:sldMk cId="479717910" sldId="256"/>
            <ac:picMk id="11" creationId="{97E806B3-6E31-4736-8837-17BB66FC5E7D}"/>
          </ac:picMkLst>
        </pc:picChg>
        <pc:picChg chg="del">
          <ac:chgData name="Jade Gooch" userId="da61e957-a181-4154-8936-cbcec0dcffa3" providerId="ADAL" clId="{3A119408-A085-4C59-9215-AFE02D569AFE}" dt="2026-06-10T19:46:51.083" v="7" actId="478"/>
          <ac:picMkLst>
            <pc:docMk/>
            <pc:sldMk cId="479717910" sldId="256"/>
            <ac:picMk id="13" creationId="{19875BF5-ED0A-4894-A539-3B9A00BC273A}"/>
          </ac:picMkLst>
        </pc:picChg>
        <pc:picChg chg="add mod">
          <ac:chgData name="Jade Gooch" userId="da61e957-a181-4154-8936-cbcec0dcffa3" providerId="ADAL" clId="{3A119408-A085-4C59-9215-AFE02D569AFE}" dt="2026-06-10T20:00:01.680" v="646" actId="1076"/>
          <ac:picMkLst>
            <pc:docMk/>
            <pc:sldMk cId="479717910" sldId="256"/>
            <ac:picMk id="15" creationId="{C7A1C827-7B6A-42D3-9DA6-5E8712EF3B2D}"/>
          </ac:picMkLst>
        </pc:picChg>
        <pc:picChg chg="add mod">
          <ac:chgData name="Jade Gooch" userId="da61e957-a181-4154-8936-cbcec0dcffa3" providerId="ADAL" clId="{3A119408-A085-4C59-9215-AFE02D569AFE}" dt="2026-06-10T19:59:59.424" v="645" actId="1076"/>
          <ac:picMkLst>
            <pc:docMk/>
            <pc:sldMk cId="479717910" sldId="256"/>
            <ac:picMk id="17" creationId="{D81DE770-4AAA-4628-B036-7CFC32CEAB09}"/>
          </ac:picMkLst>
        </pc:picChg>
        <pc:picChg chg="add mod">
          <ac:chgData name="Jade Gooch" userId="da61e957-a181-4154-8936-cbcec0dcffa3" providerId="ADAL" clId="{3A119408-A085-4C59-9215-AFE02D569AFE}" dt="2026-06-10T19:59:54.775" v="643" actId="1076"/>
          <ac:picMkLst>
            <pc:docMk/>
            <pc:sldMk cId="479717910" sldId="256"/>
            <ac:picMk id="19" creationId="{0D7944A2-C1E6-4948-A7F2-101419288DD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10/06/2026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10/06/2026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12.06.26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C4BB241F-E0BD-47C7-B94F-0A908CB275B6}"/>
              </a:ext>
            </a:extLst>
          </p:cNvPr>
          <p:cNvSpPr txBox="1"/>
          <p:nvPr/>
        </p:nvSpPr>
        <p:spPr>
          <a:xfrm>
            <a:off x="247650" y="1212026"/>
            <a:ext cx="11353800" cy="1284967"/>
          </a:xfrm>
          <a:prstGeom prst="rect">
            <a:avLst/>
          </a:prstGeom>
          <a:noFill/>
          <a:ln w="38100">
            <a:solidFill>
              <a:schemeClr val="tx1"/>
            </a:solidFill>
          </a:ln>
        </p:spPr>
        <p:txBody>
          <a:bodyPr wrap="square" rtlCol="0">
            <a:spAutoFit/>
          </a:bodyPr>
          <a:lstStyle/>
          <a:p>
            <a:r>
              <a:rPr lang="en-GB" sz="1550" dirty="0">
                <a:latin typeface="SassoonCRInfantMedium" panose="00000500000000000000" pitchFamily="2" charset="0"/>
              </a:rPr>
              <a:t>We’ve had another fun filled week in Butterfly Class. The children had so much fun on Tuesday when they had a go a using two wheeled scooters. We were all very impressed with their determination and resilience. By the end of the session some of the children were beginning to do bunny hops on the scooters. This week we have also </a:t>
            </a:r>
            <a:r>
              <a:rPr lang="en-GB" sz="1550">
                <a:latin typeface="SassoonCRInfantMedium" panose="00000500000000000000" pitchFamily="2" charset="0"/>
              </a:rPr>
              <a:t>been learning </a:t>
            </a:r>
            <a:r>
              <a:rPr lang="en-GB" sz="1550" dirty="0">
                <a:latin typeface="SassoonCRInfantMedium" panose="00000500000000000000" pitchFamily="2" charset="0"/>
              </a:rPr>
              <a:t>how to keep safe at the seaside. We have been learning what each of the different flags means when you visit the beach. The children even had a go at making their own flags. </a:t>
            </a:r>
          </a:p>
        </p:txBody>
      </p:sp>
      <p:sp>
        <p:nvSpPr>
          <p:cNvPr id="21" name="TextBox 20">
            <a:extLst>
              <a:ext uri="{FF2B5EF4-FFF2-40B4-BE49-F238E27FC236}">
                <a16:creationId xmlns:a16="http://schemas.microsoft.com/office/drawing/2014/main" id="{859BA947-107F-43DD-904C-758896202061}"/>
              </a:ext>
            </a:extLst>
          </p:cNvPr>
          <p:cNvSpPr txBox="1"/>
          <p:nvPr/>
        </p:nvSpPr>
        <p:spPr>
          <a:xfrm>
            <a:off x="247650" y="5107365"/>
            <a:ext cx="5565278"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Spare Clothes: </a:t>
            </a:r>
          </a:p>
          <a:p>
            <a:pPr algn="ctr"/>
            <a:r>
              <a:rPr lang="en-GB" sz="1600" dirty="0">
                <a:latin typeface="SassoonCRInfantMedium" panose="00000500000000000000" pitchFamily="2" charset="0"/>
              </a:rPr>
              <a:t>Please make sure your child has named spare clothes with them at all times. They may not need them for accidents but with the rainy weather we have had to lend out lots of spare clothes this week due to children either getting wet in the rain or wet from playing in the water tray. </a:t>
            </a:r>
          </a:p>
        </p:txBody>
      </p:sp>
      <p:sp>
        <p:nvSpPr>
          <p:cNvPr id="14" name="TextBox 13">
            <a:extLst>
              <a:ext uri="{FF2B5EF4-FFF2-40B4-BE49-F238E27FC236}">
                <a16:creationId xmlns:a16="http://schemas.microsoft.com/office/drawing/2014/main" id="{D349B735-FC34-417B-B78D-40FA70215448}"/>
              </a:ext>
            </a:extLst>
          </p:cNvPr>
          <p:cNvSpPr txBox="1"/>
          <p:nvPr/>
        </p:nvSpPr>
        <p:spPr>
          <a:xfrm>
            <a:off x="5991225" y="5107364"/>
            <a:ext cx="580072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Beach Trip: </a:t>
            </a:r>
          </a:p>
          <a:p>
            <a:pPr algn="ctr"/>
            <a:r>
              <a:rPr lang="en-GB" sz="1600" dirty="0">
                <a:latin typeface="SassoonCRInfantMedium" panose="00000500000000000000" pitchFamily="2" charset="0"/>
              </a:rPr>
              <a:t>On Thursday 16</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we will be heading to </a:t>
            </a:r>
            <a:r>
              <a:rPr lang="en-GB" sz="1600" dirty="0" err="1">
                <a:latin typeface="SassoonCRInfantMedium" panose="00000500000000000000" pitchFamily="2" charset="0"/>
              </a:rPr>
              <a:t>Gorlestone</a:t>
            </a:r>
            <a:r>
              <a:rPr lang="en-GB" sz="1600" dirty="0">
                <a:latin typeface="SassoonCRInfantMedium" panose="00000500000000000000" pitchFamily="2" charset="0"/>
              </a:rPr>
              <a:t> beach with Owl Class. More details will be sent out in the next few weeks so keep your eyes peeled for this as consent will need to be given on School Money. </a:t>
            </a:r>
          </a:p>
        </p:txBody>
      </p:sp>
      <p:pic>
        <p:nvPicPr>
          <p:cNvPr id="7" name="Picture 6">
            <a:extLst>
              <a:ext uri="{FF2B5EF4-FFF2-40B4-BE49-F238E27FC236}">
                <a16:creationId xmlns:a16="http://schemas.microsoft.com/office/drawing/2014/main" id="{8FB90DF1-FBF0-4E1D-AF1D-E576BCA619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948" y="2732858"/>
            <a:ext cx="2022919" cy="2150890"/>
          </a:xfrm>
          <a:prstGeom prst="rect">
            <a:avLst/>
          </a:prstGeom>
        </p:spPr>
      </p:pic>
      <p:pic>
        <p:nvPicPr>
          <p:cNvPr id="11" name="Picture 10">
            <a:extLst>
              <a:ext uri="{FF2B5EF4-FFF2-40B4-BE49-F238E27FC236}">
                <a16:creationId xmlns:a16="http://schemas.microsoft.com/office/drawing/2014/main" id="{97E806B3-6E31-4736-8837-17BB66FC5E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1166" y="2606597"/>
            <a:ext cx="1762164" cy="2298157"/>
          </a:xfrm>
          <a:prstGeom prst="rect">
            <a:avLst/>
          </a:prstGeom>
        </p:spPr>
      </p:pic>
      <p:pic>
        <p:nvPicPr>
          <p:cNvPr id="15" name="Picture 14">
            <a:extLst>
              <a:ext uri="{FF2B5EF4-FFF2-40B4-BE49-F238E27FC236}">
                <a16:creationId xmlns:a16="http://schemas.microsoft.com/office/drawing/2014/main" id="{C7A1C827-7B6A-42D3-9DA6-5E8712EF3B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6917" y="2622768"/>
            <a:ext cx="2037570" cy="2325029"/>
          </a:xfrm>
          <a:prstGeom prst="rect">
            <a:avLst/>
          </a:prstGeom>
        </p:spPr>
      </p:pic>
      <p:pic>
        <p:nvPicPr>
          <p:cNvPr id="17" name="Picture 16">
            <a:extLst>
              <a:ext uri="{FF2B5EF4-FFF2-40B4-BE49-F238E27FC236}">
                <a16:creationId xmlns:a16="http://schemas.microsoft.com/office/drawing/2014/main" id="{D81DE770-4AAA-4628-B036-7CFC32CEAB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45084" y="2563556"/>
            <a:ext cx="2037570" cy="2384241"/>
          </a:xfrm>
          <a:prstGeom prst="rect">
            <a:avLst/>
          </a:prstGeom>
        </p:spPr>
      </p:pic>
      <p:pic>
        <p:nvPicPr>
          <p:cNvPr id="19" name="Picture 18">
            <a:extLst>
              <a:ext uri="{FF2B5EF4-FFF2-40B4-BE49-F238E27FC236}">
                <a16:creationId xmlns:a16="http://schemas.microsoft.com/office/drawing/2014/main" id="{0D7944A2-C1E6-4948-A7F2-101419288D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72729" y="2551925"/>
            <a:ext cx="1792820" cy="2380630"/>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1426</TotalTime>
  <Words>215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82</cp:revision>
  <dcterms:created xsi:type="dcterms:W3CDTF">2025-01-23T14:35:00Z</dcterms:created>
  <dcterms:modified xsi:type="dcterms:W3CDTF">2026-06-10T20:02:38Z</dcterms:modified>
</cp:coreProperties>
</file>