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0C3DB25C-E08F-4728-A3CE-6B53C4190ADD}"/>
    <pc:docChg chg="custSel modSld">
      <pc:chgData name="Jade Gooch" userId="da61e957-a181-4154-8936-cbcec0dcffa3" providerId="ADAL" clId="{0C3DB25C-E08F-4728-A3CE-6B53C4190ADD}" dt="2026-01-22T20:52:55.325" v="1002" actId="20577"/>
      <pc:docMkLst>
        <pc:docMk/>
      </pc:docMkLst>
      <pc:sldChg chg="addSp delSp modSp mod">
        <pc:chgData name="Jade Gooch" userId="da61e957-a181-4154-8936-cbcec0dcffa3" providerId="ADAL" clId="{0C3DB25C-E08F-4728-A3CE-6B53C4190ADD}" dt="2026-01-22T20:52:55.325" v="1002" actId="20577"/>
        <pc:sldMkLst>
          <pc:docMk/>
          <pc:sldMk cId="479717910" sldId="256"/>
        </pc:sldMkLst>
        <pc:spChg chg="mod">
          <ac:chgData name="Jade Gooch" userId="da61e957-a181-4154-8936-cbcec0dcffa3" providerId="ADAL" clId="{0C3DB25C-E08F-4728-A3CE-6B53C4190ADD}" dt="2026-01-22T20:52:55.325" v="1002" actId="20577"/>
          <ac:spMkLst>
            <pc:docMk/>
            <pc:sldMk cId="479717910" sldId="256"/>
            <ac:spMk id="2" creationId="{D032FF4C-0609-4F86-BB76-DE45AEAAA0CF}"/>
          </ac:spMkLst>
        </pc:spChg>
        <pc:spChg chg="mod">
          <ac:chgData name="Jade Gooch" userId="da61e957-a181-4154-8936-cbcec0dcffa3" providerId="ADAL" clId="{0C3DB25C-E08F-4728-A3CE-6B53C4190ADD}" dt="2026-01-22T20:43:59.295" v="3" actId="20577"/>
          <ac:spMkLst>
            <pc:docMk/>
            <pc:sldMk cId="479717910" sldId="256"/>
            <ac:spMk id="4" creationId="{D459FFAB-B46F-47F1-B7F5-8E6D5B69C18D}"/>
          </ac:spMkLst>
        </pc:spChg>
        <pc:spChg chg="mod">
          <ac:chgData name="Jade Gooch" userId="da61e957-a181-4154-8936-cbcec0dcffa3" providerId="ADAL" clId="{0C3DB25C-E08F-4728-A3CE-6B53C4190ADD}" dt="2026-01-22T20:48:10.027" v="432" actId="20577"/>
          <ac:spMkLst>
            <pc:docMk/>
            <pc:sldMk cId="479717910" sldId="256"/>
            <ac:spMk id="9" creationId="{90050ABF-6993-4BFE-B4B9-D29F72B3110D}"/>
          </ac:spMkLst>
        </pc:spChg>
        <pc:picChg chg="add mod">
          <ac:chgData name="Jade Gooch" userId="da61e957-a181-4154-8936-cbcec0dcffa3" providerId="ADAL" clId="{0C3DB25C-E08F-4728-A3CE-6B53C4190ADD}" dt="2026-01-22T20:44:35.585" v="12" actId="1076"/>
          <ac:picMkLst>
            <pc:docMk/>
            <pc:sldMk cId="479717910" sldId="256"/>
            <ac:picMk id="5" creationId="{EEB2CD6C-50E3-4D1A-B82D-488195E64C2C}"/>
          </ac:picMkLst>
        </pc:picChg>
        <pc:picChg chg="del">
          <ac:chgData name="Jade Gooch" userId="da61e957-a181-4154-8936-cbcec0dcffa3" providerId="ADAL" clId="{0C3DB25C-E08F-4728-A3CE-6B53C4190ADD}" dt="2026-01-22T20:44:02.595" v="5" actId="478"/>
          <ac:picMkLst>
            <pc:docMk/>
            <pc:sldMk cId="479717910" sldId="256"/>
            <ac:picMk id="6" creationId="{E5D57035-7980-45E2-9D59-3D8535B72B16}"/>
          </ac:picMkLst>
        </pc:picChg>
        <pc:picChg chg="add mod">
          <ac:chgData name="Jade Gooch" userId="da61e957-a181-4154-8936-cbcec0dcffa3" providerId="ADAL" clId="{0C3DB25C-E08F-4728-A3CE-6B53C4190ADD}" dt="2026-01-22T20:44:56.111" v="15" actId="1076"/>
          <ac:picMkLst>
            <pc:docMk/>
            <pc:sldMk cId="479717910" sldId="256"/>
            <ac:picMk id="8" creationId="{084BDADF-0B95-4B3A-BB8C-E1F052833ADB}"/>
          </ac:picMkLst>
        </pc:picChg>
        <pc:picChg chg="del">
          <ac:chgData name="Jade Gooch" userId="da61e957-a181-4154-8936-cbcec0dcffa3" providerId="ADAL" clId="{0C3DB25C-E08F-4728-A3CE-6B53C4190ADD}" dt="2026-01-22T20:44:05.701" v="7" actId="478"/>
          <ac:picMkLst>
            <pc:docMk/>
            <pc:sldMk cId="479717910" sldId="256"/>
            <ac:picMk id="10" creationId="{6C03C6F2-9CD8-474E-ADC9-274C957496CD}"/>
          </ac:picMkLst>
        </pc:picChg>
        <pc:picChg chg="add mod">
          <ac:chgData name="Jade Gooch" userId="da61e957-a181-4154-8936-cbcec0dcffa3" providerId="ADAL" clId="{0C3DB25C-E08F-4728-A3CE-6B53C4190ADD}" dt="2026-01-22T20:45:28.123" v="23" actId="1076"/>
          <ac:picMkLst>
            <pc:docMk/>
            <pc:sldMk cId="479717910" sldId="256"/>
            <ac:picMk id="12" creationId="{9E941088-74F2-4C12-BA28-7C6A4BF53358}"/>
          </ac:picMkLst>
        </pc:picChg>
        <pc:picChg chg="add mod">
          <ac:chgData name="Jade Gooch" userId="da61e957-a181-4154-8936-cbcec0dcffa3" providerId="ADAL" clId="{0C3DB25C-E08F-4728-A3CE-6B53C4190ADD}" dt="2026-01-22T20:45:50.760" v="26" actId="1076"/>
          <ac:picMkLst>
            <pc:docMk/>
            <pc:sldMk cId="479717910" sldId="256"/>
            <ac:picMk id="14" creationId="{B855FB80-0DE4-4EAB-B541-C59699E8F01D}"/>
          </ac:picMkLst>
        </pc:picChg>
        <pc:picChg chg="del">
          <ac:chgData name="Jade Gooch" userId="da61e957-a181-4154-8936-cbcec0dcffa3" providerId="ADAL" clId="{0C3DB25C-E08F-4728-A3CE-6B53C4190ADD}" dt="2026-01-22T20:44:01.136" v="4" actId="478"/>
          <ac:picMkLst>
            <pc:docMk/>
            <pc:sldMk cId="479717910" sldId="256"/>
            <ac:picMk id="15" creationId="{0B03C9B7-D023-4A37-96E1-5F82501D9624}"/>
          </ac:picMkLst>
        </pc:picChg>
        <pc:picChg chg="add mod">
          <ac:chgData name="Jade Gooch" userId="da61e957-a181-4154-8936-cbcec0dcffa3" providerId="ADAL" clId="{0C3DB25C-E08F-4728-A3CE-6B53C4190ADD}" dt="2026-01-22T20:46:16.170" v="32" actId="14100"/>
          <ac:picMkLst>
            <pc:docMk/>
            <pc:sldMk cId="479717910" sldId="256"/>
            <ac:picMk id="18" creationId="{50C4AEE6-B6C5-4E07-BD27-65EA1AB15C30}"/>
          </ac:picMkLst>
        </pc:picChg>
        <pc:picChg chg="del">
          <ac:chgData name="Jade Gooch" userId="da61e957-a181-4154-8936-cbcec0dcffa3" providerId="ADAL" clId="{0C3DB25C-E08F-4728-A3CE-6B53C4190ADD}" dt="2026-01-22T20:44:04.318" v="6" actId="478"/>
          <ac:picMkLst>
            <pc:docMk/>
            <pc:sldMk cId="479717910" sldId="256"/>
            <ac:picMk id="20" creationId="{0A0E5B91-FF88-49E9-B2CA-FDF806B74F8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22/01/2026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22/01/2026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22/01/2026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22/01/2026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22/01/2026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22/01/2026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22/01/2026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22/01/2026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22/01/2026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22/01/2026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22/01/2026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22/01/2026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23.01.26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957887" y="5186366"/>
            <a:ext cx="6061722"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Mr </a:t>
            </a:r>
            <a:r>
              <a:rPr lang="en-GB" sz="1600" dirty="0" err="1">
                <a:latin typeface="SassoonCRInfantMedium" panose="00000500000000000000" pitchFamily="2" charset="0"/>
              </a:rPr>
              <a:t>Thorby</a:t>
            </a:r>
            <a:r>
              <a:rPr lang="en-GB" sz="1600" dirty="0">
                <a:latin typeface="SassoonCRInfantMedium" panose="00000500000000000000" pitchFamily="2" charset="0"/>
              </a:rPr>
              <a:t>: </a:t>
            </a:r>
          </a:p>
          <a:p>
            <a:pPr algn="ctr"/>
            <a:r>
              <a:rPr lang="en-GB" sz="1600" dirty="0">
                <a:latin typeface="SassoonCRInfantMedium" panose="00000500000000000000" pitchFamily="2" charset="0"/>
              </a:rPr>
              <a:t>From next week Mr </a:t>
            </a:r>
            <a:r>
              <a:rPr lang="en-GB" sz="1600" dirty="0" err="1">
                <a:latin typeface="SassoonCRInfantMedium" panose="00000500000000000000" pitchFamily="2" charset="0"/>
              </a:rPr>
              <a:t>Thorby</a:t>
            </a:r>
            <a:r>
              <a:rPr lang="en-GB" sz="1600" dirty="0">
                <a:latin typeface="SassoonCRInfantMedium" panose="00000500000000000000" pitchFamily="2" charset="0"/>
              </a:rPr>
              <a:t> is going to be on the door in the mornings, as he would like to begin building relationships with our families. Miss Gooch, Mrs Wood and Mrs Jackson will also be available if you would like to speak to one of us. </a:t>
            </a:r>
          </a:p>
        </p:txBody>
      </p:sp>
      <p:sp>
        <p:nvSpPr>
          <p:cNvPr id="2" name="TextBox 1">
            <a:extLst>
              <a:ext uri="{FF2B5EF4-FFF2-40B4-BE49-F238E27FC236}">
                <a16:creationId xmlns:a16="http://schemas.microsoft.com/office/drawing/2014/main" id="{D032FF4C-0609-4F86-BB76-DE45AEAAA0CF}"/>
              </a:ext>
            </a:extLst>
          </p:cNvPr>
          <p:cNvSpPr txBox="1"/>
          <p:nvPr/>
        </p:nvSpPr>
        <p:spPr>
          <a:xfrm>
            <a:off x="304800" y="1219200"/>
            <a:ext cx="11306175"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This week the children have been all about building. They have really enjoyed our ‘Drawing Club’ animation, which this week has been Mr Benn. In this episode Mr Benn visited a zoo and helped the animals, from this the children have then been busy creating their own zoos. It has been wonderful to watch them working together so well. We have also been learning all about castles. From this the children worked together to create their own castles, drawing all </a:t>
            </a:r>
            <a:r>
              <a:rPr lang="en-GB" sz="1600">
                <a:latin typeface="SassoonCRInfantMedium" panose="00000500000000000000" pitchFamily="2" charset="0"/>
              </a:rPr>
              <a:t>the features </a:t>
            </a:r>
            <a:r>
              <a:rPr lang="en-GB" sz="1600" dirty="0">
                <a:latin typeface="SassoonCRInfantMedium" panose="00000500000000000000" pitchFamily="2" charset="0"/>
              </a:rPr>
              <a:t>that a castle would need.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12141" y="5042118"/>
            <a:ext cx="5514975"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Reading and Sound Cards: </a:t>
            </a:r>
          </a:p>
          <a:p>
            <a:pPr algn="ctr"/>
            <a:r>
              <a:rPr lang="en-GB" sz="1600" dirty="0">
                <a:latin typeface="SassoonCRInfantMedium" panose="00000500000000000000" pitchFamily="2" charset="0"/>
              </a:rPr>
              <a:t>Please ensure children are reading their book at home. We aim for them to read at home 3 times a week. Please write this in their communication book and we will make sure they get a sticker for their effort. Children can also practise their sound cards as well and this still counts as reading. </a:t>
            </a:r>
          </a:p>
        </p:txBody>
      </p:sp>
      <p:pic>
        <p:nvPicPr>
          <p:cNvPr id="5" name="Picture 4">
            <a:extLst>
              <a:ext uri="{FF2B5EF4-FFF2-40B4-BE49-F238E27FC236}">
                <a16:creationId xmlns:a16="http://schemas.microsoft.com/office/drawing/2014/main" id="{EEB2CD6C-50E3-4D1A-B82D-488195E64C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2664" y="2502918"/>
            <a:ext cx="2053212" cy="2334962"/>
          </a:xfrm>
          <a:prstGeom prst="rect">
            <a:avLst/>
          </a:prstGeom>
        </p:spPr>
      </p:pic>
      <p:pic>
        <p:nvPicPr>
          <p:cNvPr id="8" name="Picture 7">
            <a:extLst>
              <a:ext uri="{FF2B5EF4-FFF2-40B4-BE49-F238E27FC236}">
                <a16:creationId xmlns:a16="http://schemas.microsoft.com/office/drawing/2014/main" id="{084BDADF-0B95-4B3A-BB8C-E1F052833A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956" y="2500656"/>
            <a:ext cx="2674672" cy="2334963"/>
          </a:xfrm>
          <a:prstGeom prst="rect">
            <a:avLst/>
          </a:prstGeom>
        </p:spPr>
      </p:pic>
      <p:pic>
        <p:nvPicPr>
          <p:cNvPr id="12" name="Picture 11">
            <a:extLst>
              <a:ext uri="{FF2B5EF4-FFF2-40B4-BE49-F238E27FC236}">
                <a16:creationId xmlns:a16="http://schemas.microsoft.com/office/drawing/2014/main" id="{9E941088-74F2-4C12-BA28-7C6A4BF533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73619" y="2400872"/>
            <a:ext cx="1832858" cy="2471425"/>
          </a:xfrm>
          <a:prstGeom prst="rect">
            <a:avLst/>
          </a:prstGeom>
        </p:spPr>
      </p:pic>
      <p:pic>
        <p:nvPicPr>
          <p:cNvPr id="14" name="Picture 13">
            <a:extLst>
              <a:ext uri="{FF2B5EF4-FFF2-40B4-BE49-F238E27FC236}">
                <a16:creationId xmlns:a16="http://schemas.microsoft.com/office/drawing/2014/main" id="{B855FB80-0DE4-4EAB-B541-C59699E8F0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30533" y="2386256"/>
            <a:ext cx="2114376" cy="2500656"/>
          </a:xfrm>
          <a:prstGeom prst="rect">
            <a:avLst/>
          </a:prstGeom>
        </p:spPr>
      </p:pic>
      <p:pic>
        <p:nvPicPr>
          <p:cNvPr id="18" name="Picture 17">
            <a:extLst>
              <a:ext uri="{FF2B5EF4-FFF2-40B4-BE49-F238E27FC236}">
                <a16:creationId xmlns:a16="http://schemas.microsoft.com/office/drawing/2014/main" id="{50C4AEE6-B6C5-4E07-BD27-65EA1AB15C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10468" y="2400872"/>
            <a:ext cx="2020995" cy="2471425"/>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1117</TotalTime>
  <Words>220</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49</cp:revision>
  <dcterms:created xsi:type="dcterms:W3CDTF">2025-01-23T14:35:00Z</dcterms:created>
  <dcterms:modified xsi:type="dcterms:W3CDTF">2026-01-22T20:53:16Z</dcterms:modified>
</cp:coreProperties>
</file>