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17/06/2026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17/06/2026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19.06.26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C4BB241F-E0BD-47C7-B94F-0A908CB275B6}"/>
              </a:ext>
            </a:extLst>
          </p:cNvPr>
          <p:cNvSpPr txBox="1"/>
          <p:nvPr/>
        </p:nvSpPr>
        <p:spPr>
          <a:xfrm>
            <a:off x="247650" y="1212026"/>
            <a:ext cx="11353800" cy="1046440"/>
          </a:xfrm>
          <a:prstGeom prst="rect">
            <a:avLst/>
          </a:prstGeom>
          <a:noFill/>
          <a:ln w="38100">
            <a:solidFill>
              <a:schemeClr val="tx1"/>
            </a:solidFill>
          </a:ln>
        </p:spPr>
        <p:txBody>
          <a:bodyPr wrap="square" rtlCol="0">
            <a:spAutoFit/>
          </a:bodyPr>
          <a:lstStyle/>
          <a:p>
            <a:r>
              <a:rPr lang="en-GB" sz="1550" dirty="0">
                <a:latin typeface="SassoonCRInfantMedium" panose="00000500000000000000" pitchFamily="2" charset="0"/>
              </a:rPr>
              <a:t>This week we have been learning about seaside in the past. The children have really enjoyed looking at what the seaside was like in the past, we looked at what people wore at the seaside and how they used bathing machines to change into their swimwear. This led to the children making a pier outside. We also watched our own Punch and Judy show. The </a:t>
            </a:r>
            <a:r>
              <a:rPr lang="en-GB" sz="1550">
                <a:latin typeface="SassoonCRInfantMedium" panose="00000500000000000000" pitchFamily="2" charset="0"/>
              </a:rPr>
              <a:t>children then </a:t>
            </a:r>
            <a:r>
              <a:rPr lang="en-GB" sz="1550" dirty="0">
                <a:latin typeface="SassoonCRInfantMedium" panose="00000500000000000000" pitchFamily="2" charset="0"/>
              </a:rPr>
              <a:t>made their own Punch and Judy puppets. Lots of fun and laughter had all round this week. </a:t>
            </a:r>
          </a:p>
        </p:txBody>
      </p:sp>
      <p:sp>
        <p:nvSpPr>
          <p:cNvPr id="21" name="TextBox 20">
            <a:extLst>
              <a:ext uri="{FF2B5EF4-FFF2-40B4-BE49-F238E27FC236}">
                <a16:creationId xmlns:a16="http://schemas.microsoft.com/office/drawing/2014/main" id="{859BA947-107F-43DD-904C-758896202061}"/>
              </a:ext>
            </a:extLst>
          </p:cNvPr>
          <p:cNvSpPr txBox="1"/>
          <p:nvPr/>
        </p:nvSpPr>
        <p:spPr>
          <a:xfrm>
            <a:off x="284411" y="2598986"/>
            <a:ext cx="5565278" cy="304698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Dates for the diary: </a:t>
            </a:r>
          </a:p>
          <a:p>
            <a:pPr algn="ctr"/>
            <a:r>
              <a:rPr lang="en-GB" sz="1600" dirty="0">
                <a:latin typeface="SassoonCRInfantMedium" panose="00000500000000000000" pitchFamily="2" charset="0"/>
              </a:rPr>
              <a:t>25</a:t>
            </a:r>
            <a:r>
              <a:rPr lang="en-GB" sz="1600" baseline="30000" dirty="0">
                <a:latin typeface="SassoonCRInfantMedium" panose="00000500000000000000" pitchFamily="2" charset="0"/>
              </a:rPr>
              <a:t>th</a:t>
            </a:r>
            <a:r>
              <a:rPr lang="en-GB" sz="1600" dirty="0">
                <a:latin typeface="SassoonCRInfantMedium" panose="00000500000000000000" pitchFamily="2" charset="0"/>
              </a:rPr>
              <a:t> June – Transition morning (moving up to Owl Class), children come into Butterfly Class as normal. </a:t>
            </a:r>
          </a:p>
          <a:p>
            <a:pPr algn="ctr"/>
            <a:r>
              <a:rPr lang="en-GB" sz="1600" dirty="0">
                <a:latin typeface="SassoonCRInfantMedium" panose="00000500000000000000" pitchFamily="2" charset="0"/>
              </a:rPr>
              <a:t>2</a:t>
            </a:r>
            <a:r>
              <a:rPr lang="en-GB" sz="1600" baseline="30000" dirty="0">
                <a:latin typeface="SassoonCRInfantMedium" panose="00000500000000000000" pitchFamily="2" charset="0"/>
              </a:rPr>
              <a:t>nd</a:t>
            </a:r>
            <a:r>
              <a:rPr lang="en-GB" sz="1600" dirty="0">
                <a:latin typeface="SassoonCRInfantMedium" panose="00000500000000000000" pitchFamily="2" charset="0"/>
              </a:rPr>
              <a:t> July – Sports Day (fingers crossed)</a:t>
            </a:r>
          </a:p>
          <a:p>
            <a:pPr algn="ctr"/>
            <a:r>
              <a:rPr lang="en-GB" sz="1600" dirty="0">
                <a:latin typeface="SassoonCRInfantMedium" panose="00000500000000000000" pitchFamily="2" charset="0"/>
              </a:rPr>
              <a:t>3</a:t>
            </a:r>
            <a:r>
              <a:rPr lang="en-GB" sz="1600" baseline="30000" dirty="0">
                <a:latin typeface="SassoonCRInfantMedium" panose="00000500000000000000" pitchFamily="2" charset="0"/>
              </a:rPr>
              <a:t>rd</a:t>
            </a:r>
            <a:r>
              <a:rPr lang="en-GB" sz="1600" dirty="0">
                <a:latin typeface="SassoonCRInfantMedium" panose="00000500000000000000" pitchFamily="2" charset="0"/>
              </a:rPr>
              <a:t> July – </a:t>
            </a:r>
            <a:r>
              <a:rPr lang="en-GB" sz="1600" dirty="0" err="1">
                <a:latin typeface="SassoonCRInfantMedium" panose="00000500000000000000" pitchFamily="2" charset="0"/>
              </a:rPr>
              <a:t>Hingfest</a:t>
            </a:r>
            <a:r>
              <a:rPr lang="en-GB" sz="1600" dirty="0">
                <a:latin typeface="SassoonCRInfantMedium" panose="00000500000000000000" pitchFamily="2" charset="0"/>
              </a:rPr>
              <a:t> (after school) </a:t>
            </a:r>
          </a:p>
          <a:p>
            <a:pPr algn="ctr"/>
            <a:r>
              <a:rPr lang="en-GB" sz="1600" dirty="0">
                <a:latin typeface="SassoonCRInfantMedium" panose="00000500000000000000" pitchFamily="2" charset="0"/>
              </a:rPr>
              <a:t>8</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Transition afternoon (move up to Owl Class), collect as normal at the end of the day. </a:t>
            </a:r>
          </a:p>
          <a:p>
            <a:pPr algn="ctr"/>
            <a:r>
              <a:rPr lang="en-GB" sz="1600" dirty="0">
                <a:latin typeface="SassoonCRInfantMedium" panose="00000500000000000000" pitchFamily="2" charset="0"/>
              </a:rPr>
              <a:t>9</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Transition morning (move up to Owl Class), children come into Butterfly Class as normal. </a:t>
            </a:r>
          </a:p>
          <a:p>
            <a:pPr algn="ctr"/>
            <a:r>
              <a:rPr lang="en-GB" sz="1600" dirty="0">
                <a:latin typeface="SassoonCRInfantMedium" panose="00000500000000000000" pitchFamily="2" charset="0"/>
              </a:rPr>
              <a:t>16</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Beach Trip </a:t>
            </a:r>
          </a:p>
          <a:p>
            <a:pPr algn="ctr"/>
            <a:r>
              <a:rPr lang="en-GB" sz="1600" dirty="0">
                <a:latin typeface="SassoonCRInfantMedium" panose="00000500000000000000" pitchFamily="2" charset="0"/>
              </a:rPr>
              <a:t>17</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Break up for Summer Holidays</a:t>
            </a:r>
          </a:p>
          <a:p>
            <a:pPr algn="ctr"/>
            <a:endParaRPr lang="en-GB" sz="1600" dirty="0">
              <a:latin typeface="SassoonCRInfantMedium" panose="00000500000000000000" pitchFamily="2" charset="0"/>
            </a:endParaRPr>
          </a:p>
        </p:txBody>
      </p:sp>
      <p:sp>
        <p:nvSpPr>
          <p:cNvPr id="14" name="TextBox 13">
            <a:extLst>
              <a:ext uri="{FF2B5EF4-FFF2-40B4-BE49-F238E27FC236}">
                <a16:creationId xmlns:a16="http://schemas.microsoft.com/office/drawing/2014/main" id="{D349B735-FC34-417B-B78D-40FA70215448}"/>
              </a:ext>
            </a:extLst>
          </p:cNvPr>
          <p:cNvSpPr txBox="1"/>
          <p:nvPr/>
        </p:nvSpPr>
        <p:spPr>
          <a:xfrm>
            <a:off x="5991225" y="5107364"/>
            <a:ext cx="580072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Beach Trip: </a:t>
            </a:r>
          </a:p>
          <a:p>
            <a:pPr algn="ctr"/>
            <a:r>
              <a:rPr lang="en-GB" sz="1600" dirty="0">
                <a:latin typeface="SassoonCRInfantMedium" panose="00000500000000000000" pitchFamily="2" charset="0"/>
              </a:rPr>
              <a:t>Please make sure that consent is given on School Money ready for our trip to the beach. The option is lunch this day is a pasta pot so please bare in mine we cannot take forks with us so children would need to either eat this with their fingers or bring their own fork to use. </a:t>
            </a:r>
          </a:p>
        </p:txBody>
      </p:sp>
      <p:pic>
        <p:nvPicPr>
          <p:cNvPr id="3" name="Picture 2">
            <a:extLst>
              <a:ext uri="{FF2B5EF4-FFF2-40B4-BE49-F238E27FC236}">
                <a16:creationId xmlns:a16="http://schemas.microsoft.com/office/drawing/2014/main" id="{0567BBF9-370B-43EB-8EB3-ACA0E80EDC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363207"/>
            <a:ext cx="2273797" cy="2533660"/>
          </a:xfrm>
          <a:prstGeom prst="rect">
            <a:avLst/>
          </a:prstGeom>
        </p:spPr>
      </p:pic>
      <p:pic>
        <p:nvPicPr>
          <p:cNvPr id="6" name="Picture 5">
            <a:extLst>
              <a:ext uri="{FF2B5EF4-FFF2-40B4-BE49-F238E27FC236}">
                <a16:creationId xmlns:a16="http://schemas.microsoft.com/office/drawing/2014/main" id="{06E675E3-95D4-4CEB-9EF7-FA390142EB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2869" y="2530652"/>
            <a:ext cx="2503387" cy="2366215"/>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1460</TotalTime>
  <Words>253</Words>
  <Application>Microsoft Office PowerPoint</Application>
  <PresentationFormat>Widescreen</PresentationFormat>
  <Paragraphs>13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86</cp:revision>
  <dcterms:created xsi:type="dcterms:W3CDTF">2025-01-23T14:35:00Z</dcterms:created>
  <dcterms:modified xsi:type="dcterms:W3CDTF">2026-06-17T15:34:41Z</dcterms:modified>
</cp:coreProperties>
</file>