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9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Gooch" userId="da61e957-a181-4154-8936-cbcec0dcffa3" providerId="ADAL" clId="{DA5B8C8A-8152-49A9-9427-93BB22DA9C18}"/>
    <pc:docChg chg="custSel modSld">
      <pc:chgData name="Jade Gooch" userId="da61e957-a181-4154-8936-cbcec0dcffa3" providerId="ADAL" clId="{DA5B8C8A-8152-49A9-9427-93BB22DA9C18}" dt="2026-10-07T20:23:28.154" v="1206" actId="20577"/>
      <pc:docMkLst>
        <pc:docMk/>
      </pc:docMkLst>
      <pc:sldChg chg="addSp delSp modSp mod">
        <pc:chgData name="Jade Gooch" userId="da61e957-a181-4154-8936-cbcec0dcffa3" providerId="ADAL" clId="{DA5B8C8A-8152-49A9-9427-93BB22DA9C18}" dt="2026-10-07T20:23:28.154" v="1206" actId="20577"/>
        <pc:sldMkLst>
          <pc:docMk/>
          <pc:sldMk cId="479717910" sldId="256"/>
        </pc:sldMkLst>
        <pc:spChg chg="add mod">
          <ac:chgData name="Jade Gooch" userId="da61e957-a181-4154-8936-cbcec0dcffa3" providerId="ADAL" clId="{DA5B8C8A-8152-49A9-9427-93BB22DA9C18}" dt="2026-10-07T20:15:49.487" v="676" actId="1076"/>
          <ac:spMkLst>
            <pc:docMk/>
            <pc:sldMk cId="479717910" sldId="256"/>
            <ac:spMk id="2" creationId="{47200216-EB5A-4111-897A-83B5F8AA84CC}"/>
          </ac:spMkLst>
        </pc:spChg>
        <pc:spChg chg="mod">
          <ac:chgData name="Jade Gooch" userId="da61e957-a181-4154-8936-cbcec0dcffa3" providerId="ADAL" clId="{DA5B8C8A-8152-49A9-9427-93BB22DA9C18}" dt="2026-10-07T20:11:39.230" v="1" actId="20577"/>
          <ac:spMkLst>
            <pc:docMk/>
            <pc:sldMk cId="479717910" sldId="256"/>
            <ac:spMk id="4" creationId="{D459FFAB-B46F-47F1-B7F5-8E6D5B69C18D}"/>
          </ac:spMkLst>
        </pc:spChg>
        <pc:spChg chg="mod">
          <ac:chgData name="Jade Gooch" userId="da61e957-a181-4154-8936-cbcec0dcffa3" providerId="ADAL" clId="{DA5B8C8A-8152-49A9-9427-93BB22DA9C18}" dt="2026-10-07T20:23:28.154" v="1206" actId="20577"/>
          <ac:spMkLst>
            <pc:docMk/>
            <pc:sldMk cId="479717910" sldId="256"/>
            <ac:spMk id="10" creationId="{011375DF-D1D9-4924-B5F7-96C073BB4310}"/>
          </ac:spMkLst>
        </pc:spChg>
        <pc:spChg chg="mod">
          <ac:chgData name="Jade Gooch" userId="da61e957-a181-4154-8936-cbcec0dcffa3" providerId="ADAL" clId="{DA5B8C8A-8152-49A9-9427-93BB22DA9C18}" dt="2026-10-07T20:14:04.020" v="471" actId="20577"/>
          <ac:spMkLst>
            <pc:docMk/>
            <pc:sldMk cId="479717910" sldId="256"/>
            <ac:spMk id="18" creationId="{F3D47C02-CF42-40B8-9E09-09790E3B6F0D}"/>
          </ac:spMkLst>
        </pc:spChg>
        <pc:picChg chg="del">
          <ac:chgData name="Jade Gooch" userId="da61e957-a181-4154-8936-cbcec0dcffa3" providerId="ADAL" clId="{DA5B8C8A-8152-49A9-9427-93BB22DA9C18}" dt="2026-10-07T20:11:44.178" v="5" actId="478"/>
          <ac:picMkLst>
            <pc:docMk/>
            <pc:sldMk cId="479717910" sldId="256"/>
            <ac:picMk id="5" creationId="{52C6F4EB-F5DF-4340-B932-0E53F9B45C41}"/>
          </ac:picMkLst>
        </pc:picChg>
        <pc:picChg chg="add mod">
          <ac:chgData name="Jade Gooch" userId="da61e957-a181-4154-8936-cbcec0dcffa3" providerId="ADAL" clId="{DA5B8C8A-8152-49A9-9427-93BB22DA9C18}" dt="2026-10-07T20:20:06.120" v="682" actId="1076"/>
          <ac:picMkLst>
            <pc:docMk/>
            <pc:sldMk cId="479717910" sldId="256"/>
            <ac:picMk id="6" creationId="{A17C1A03-4D71-47BB-B405-C70219CC489C}"/>
          </ac:picMkLst>
        </pc:picChg>
        <pc:picChg chg="add mod">
          <ac:chgData name="Jade Gooch" userId="da61e957-a181-4154-8936-cbcec0dcffa3" providerId="ADAL" clId="{DA5B8C8A-8152-49A9-9427-93BB22DA9C18}" dt="2026-10-07T20:20:23.770" v="687" actId="1076"/>
          <ac:picMkLst>
            <pc:docMk/>
            <pc:sldMk cId="479717910" sldId="256"/>
            <ac:picMk id="8" creationId="{12542FE5-368E-40CE-B0F3-D3A8E63EB9CA}"/>
          </ac:picMkLst>
        </pc:picChg>
        <pc:picChg chg="del">
          <ac:chgData name="Jade Gooch" userId="da61e957-a181-4154-8936-cbcec0dcffa3" providerId="ADAL" clId="{DA5B8C8A-8152-49A9-9427-93BB22DA9C18}" dt="2026-10-07T20:11:43.589" v="4" actId="478"/>
          <ac:picMkLst>
            <pc:docMk/>
            <pc:sldMk cId="479717910" sldId="256"/>
            <ac:picMk id="9" creationId="{3C7F1B81-8F2A-4C58-97A1-4C606D606736}"/>
          </ac:picMkLst>
        </pc:picChg>
        <pc:picChg chg="add mod">
          <ac:chgData name="Jade Gooch" userId="da61e957-a181-4154-8936-cbcec0dcffa3" providerId="ADAL" clId="{DA5B8C8A-8152-49A9-9427-93BB22DA9C18}" dt="2026-10-07T20:20:52.455" v="692" actId="1076"/>
          <ac:picMkLst>
            <pc:docMk/>
            <pc:sldMk cId="479717910" sldId="256"/>
            <ac:picMk id="12" creationId="{D00ECCE5-920C-4A0F-B3A5-B68D7966BD3C}"/>
          </ac:picMkLst>
        </pc:picChg>
        <pc:picChg chg="del">
          <ac:chgData name="Jade Gooch" userId="da61e957-a181-4154-8936-cbcec0dcffa3" providerId="ADAL" clId="{DA5B8C8A-8152-49A9-9427-93BB22DA9C18}" dt="2026-10-07T20:11:42.900" v="3" actId="478"/>
          <ac:picMkLst>
            <pc:docMk/>
            <pc:sldMk cId="479717910" sldId="256"/>
            <ac:picMk id="13" creationId="{EF423577-4ABA-497E-B28D-20A8CC64271D}"/>
          </ac:picMkLst>
        </pc:picChg>
        <pc:picChg chg="del">
          <ac:chgData name="Jade Gooch" userId="da61e957-a181-4154-8936-cbcec0dcffa3" providerId="ADAL" clId="{DA5B8C8A-8152-49A9-9427-93BB22DA9C18}" dt="2026-10-07T20:11:42.179" v="2" actId="478"/>
          <ac:picMkLst>
            <pc:docMk/>
            <pc:sldMk cId="479717910" sldId="256"/>
            <ac:picMk id="16" creationId="{CBDE1287-E008-4072-B80F-CC7923BF745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07/10/2026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07/10/2026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617220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09.10.26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011375DF-D1D9-4924-B5F7-96C073BB4310}"/>
              </a:ext>
            </a:extLst>
          </p:cNvPr>
          <p:cNvSpPr txBox="1"/>
          <p:nvPr/>
        </p:nvSpPr>
        <p:spPr>
          <a:xfrm>
            <a:off x="412577" y="1317812"/>
            <a:ext cx="11456694" cy="1077218"/>
          </a:xfrm>
          <a:prstGeom prst="rect">
            <a:avLst/>
          </a:prstGeom>
          <a:noFill/>
          <a:ln w="38100">
            <a:solidFill>
              <a:schemeClr val="tx1"/>
            </a:solidFill>
          </a:ln>
        </p:spPr>
        <p:txBody>
          <a:bodyPr wrap="square" rtlCol="0">
            <a:spAutoFit/>
          </a:bodyPr>
          <a:lstStyle/>
          <a:p>
            <a:r>
              <a:rPr lang="en-GB" sz="1600" dirty="0">
                <a:latin typeface="SassoonCRInfantMedium" panose="00000500000000000000" pitchFamily="2" charset="0"/>
              </a:rPr>
              <a:t>We’ve been making the most of what might be the last of the good weather this week. We have spent lots of time outdoors making various different creations from potions, seesaws and masterpieces from shaving foam. We have also been learning how to sort different objects. The children have been sorting different types of food, themselves and different groups of objects. Another fabulous week!</a:t>
            </a:r>
          </a:p>
        </p:txBody>
      </p:sp>
      <p:sp>
        <p:nvSpPr>
          <p:cNvPr id="17" name="TextBox 16">
            <a:extLst>
              <a:ext uri="{FF2B5EF4-FFF2-40B4-BE49-F238E27FC236}">
                <a16:creationId xmlns:a16="http://schemas.microsoft.com/office/drawing/2014/main" id="{42B88104-D73B-476E-A08C-E22DD778E3E4}"/>
              </a:ext>
            </a:extLst>
          </p:cNvPr>
          <p:cNvSpPr txBox="1"/>
          <p:nvPr/>
        </p:nvSpPr>
        <p:spPr>
          <a:xfrm>
            <a:off x="7961461" y="4885765"/>
            <a:ext cx="4006421"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Practising sounds: </a:t>
            </a:r>
          </a:p>
          <a:p>
            <a:pPr algn="ctr"/>
            <a:r>
              <a:rPr lang="en-GB" sz="1600" dirty="0">
                <a:latin typeface="SassoonCRInfantMedium" panose="00000500000000000000" pitchFamily="2" charset="0"/>
              </a:rPr>
              <a:t>Please keep practising the sounds at home with your child. This really helps with their development in reading. Please record any practising in the communication book and we will find them a sticker. </a:t>
            </a:r>
          </a:p>
        </p:txBody>
      </p:sp>
      <p:sp>
        <p:nvSpPr>
          <p:cNvPr id="18" name="TextBox 17">
            <a:extLst>
              <a:ext uri="{FF2B5EF4-FFF2-40B4-BE49-F238E27FC236}">
                <a16:creationId xmlns:a16="http://schemas.microsoft.com/office/drawing/2014/main" id="{F3D47C02-CF42-40B8-9E09-09790E3B6F0D}"/>
              </a:ext>
            </a:extLst>
          </p:cNvPr>
          <p:cNvSpPr txBox="1"/>
          <p:nvPr/>
        </p:nvSpPr>
        <p:spPr>
          <a:xfrm>
            <a:off x="224118" y="4885765"/>
            <a:ext cx="7521388"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Encouraging independence: </a:t>
            </a:r>
          </a:p>
          <a:p>
            <a:pPr algn="ctr"/>
            <a:r>
              <a:rPr lang="en-GB" sz="1600" dirty="0">
                <a:latin typeface="SassoonCRInfantMedium" panose="00000500000000000000" pitchFamily="2" charset="0"/>
              </a:rPr>
              <a:t>We are unfortunately approaching weather that is going to need us to have coats all the time. We are trying to encourage children to be as independent as possible in putting on and zipping up there own coats. I know getting out of the house can be challenging in the morning but when possible please allow your child to have a go at putting on their own coat.  </a:t>
            </a:r>
          </a:p>
        </p:txBody>
      </p:sp>
      <p:sp>
        <p:nvSpPr>
          <p:cNvPr id="2" name="TextBox 1">
            <a:extLst>
              <a:ext uri="{FF2B5EF4-FFF2-40B4-BE49-F238E27FC236}">
                <a16:creationId xmlns:a16="http://schemas.microsoft.com/office/drawing/2014/main" id="{47200216-EB5A-4111-897A-83B5F8AA84CC}"/>
              </a:ext>
            </a:extLst>
          </p:cNvPr>
          <p:cNvSpPr txBox="1"/>
          <p:nvPr/>
        </p:nvSpPr>
        <p:spPr>
          <a:xfrm>
            <a:off x="8740588" y="2554942"/>
            <a:ext cx="3227294" cy="1569660"/>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EDP Photo: </a:t>
            </a:r>
          </a:p>
          <a:p>
            <a:pPr algn="ctr"/>
            <a:r>
              <a:rPr lang="en-GB" sz="1600" dirty="0">
                <a:latin typeface="SassoonCRInfantMedium" panose="00000500000000000000" pitchFamily="2" charset="0"/>
              </a:rPr>
              <a:t>Wednesday 14</a:t>
            </a:r>
            <a:r>
              <a:rPr lang="en-GB" sz="1600" baseline="30000" dirty="0">
                <a:latin typeface="SassoonCRInfantMedium" panose="00000500000000000000" pitchFamily="2" charset="0"/>
              </a:rPr>
              <a:t>th</a:t>
            </a:r>
            <a:r>
              <a:rPr lang="en-GB" sz="1600" dirty="0">
                <a:latin typeface="SassoonCRInfantMedium" panose="00000500000000000000" pitchFamily="2" charset="0"/>
              </a:rPr>
              <a:t> October. We will have our class photo in the EDP’s First Class supplement. Don’t forget to go out and get yourself a copy as a keep sake. </a:t>
            </a:r>
          </a:p>
        </p:txBody>
      </p:sp>
      <p:pic>
        <p:nvPicPr>
          <p:cNvPr id="6" name="Picture 5">
            <a:extLst>
              <a:ext uri="{FF2B5EF4-FFF2-40B4-BE49-F238E27FC236}">
                <a16:creationId xmlns:a16="http://schemas.microsoft.com/office/drawing/2014/main" id="{A17C1A03-4D71-47BB-B405-C70219CC489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123" y="2452574"/>
            <a:ext cx="3152468" cy="2336535"/>
          </a:xfrm>
          <a:prstGeom prst="rect">
            <a:avLst/>
          </a:prstGeom>
        </p:spPr>
      </p:pic>
      <p:pic>
        <p:nvPicPr>
          <p:cNvPr id="8" name="Picture 7">
            <a:extLst>
              <a:ext uri="{FF2B5EF4-FFF2-40B4-BE49-F238E27FC236}">
                <a16:creationId xmlns:a16="http://schemas.microsoft.com/office/drawing/2014/main" id="{12542FE5-368E-40CE-B0F3-D3A8E63EB9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22852" y="2463644"/>
            <a:ext cx="2997132" cy="2272825"/>
          </a:xfrm>
          <a:prstGeom prst="rect">
            <a:avLst/>
          </a:prstGeom>
        </p:spPr>
      </p:pic>
      <p:pic>
        <p:nvPicPr>
          <p:cNvPr id="12" name="Picture 11">
            <a:extLst>
              <a:ext uri="{FF2B5EF4-FFF2-40B4-BE49-F238E27FC236}">
                <a16:creationId xmlns:a16="http://schemas.microsoft.com/office/drawing/2014/main" id="{D00ECCE5-920C-4A0F-B3A5-B68D7966BD3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9206" y="2399934"/>
            <a:ext cx="1902248" cy="2336535"/>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953</TotalTime>
  <Words>223</Words>
  <Application>Microsoft Office PowerPoint</Application>
  <PresentationFormat>Widescreen</PresentationFormat>
  <Paragraphs>9</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33</cp:revision>
  <dcterms:created xsi:type="dcterms:W3CDTF">2025-01-23T14:35:00Z</dcterms:created>
  <dcterms:modified xsi:type="dcterms:W3CDTF">2026-10-07T20:23:50Z</dcterms:modified>
</cp:coreProperties>
</file>