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4A5E0049-977D-4556-9B56-317F759B1730}"/>
    <pc:docChg chg="custSel modSld">
      <pc:chgData name="Jade Gooch" userId="da61e957-a181-4154-8936-cbcec0dcffa3" providerId="ADAL" clId="{4A5E0049-977D-4556-9B56-317F759B1730}" dt="2026-03-25T20:44:20.456" v="855" actId="1076"/>
      <pc:docMkLst>
        <pc:docMk/>
      </pc:docMkLst>
      <pc:sldChg chg="addSp delSp modSp mod">
        <pc:chgData name="Jade Gooch" userId="da61e957-a181-4154-8936-cbcec0dcffa3" providerId="ADAL" clId="{4A5E0049-977D-4556-9B56-317F759B1730}" dt="2026-03-25T20:44:20.456" v="855" actId="1076"/>
        <pc:sldMkLst>
          <pc:docMk/>
          <pc:sldMk cId="479717910" sldId="256"/>
        </pc:sldMkLst>
        <pc:spChg chg="mod">
          <ac:chgData name="Jade Gooch" userId="da61e957-a181-4154-8936-cbcec0dcffa3" providerId="ADAL" clId="{4A5E0049-977D-4556-9B56-317F759B1730}" dt="2026-03-25T20:38:45.915" v="340" actId="20577"/>
          <ac:spMkLst>
            <pc:docMk/>
            <pc:sldMk cId="479717910" sldId="256"/>
            <ac:spMk id="2" creationId="{D032FF4C-0609-4F86-BB76-DE45AEAAA0CF}"/>
          </ac:spMkLst>
        </pc:spChg>
        <pc:spChg chg="mod">
          <ac:chgData name="Jade Gooch" userId="da61e957-a181-4154-8936-cbcec0dcffa3" providerId="ADAL" clId="{4A5E0049-977D-4556-9B56-317F759B1730}" dt="2026-03-25T20:36:39.074" v="3" actId="20577"/>
          <ac:spMkLst>
            <pc:docMk/>
            <pc:sldMk cId="479717910" sldId="256"/>
            <ac:spMk id="4" creationId="{D459FFAB-B46F-47F1-B7F5-8E6D5B69C18D}"/>
          </ac:spMkLst>
        </pc:spChg>
        <pc:spChg chg="mod">
          <ac:chgData name="Jade Gooch" userId="da61e957-a181-4154-8936-cbcec0dcffa3" providerId="ADAL" clId="{4A5E0049-977D-4556-9B56-317F759B1730}" dt="2026-03-25T20:41:01.208" v="812" actId="20577"/>
          <ac:spMkLst>
            <pc:docMk/>
            <pc:sldMk cId="479717910" sldId="256"/>
            <ac:spMk id="9" creationId="{90050ABF-6993-4BFE-B4B9-D29F72B3110D}"/>
          </ac:spMkLst>
        </pc:spChg>
        <pc:spChg chg="mod">
          <ac:chgData name="Jade Gooch" userId="da61e957-a181-4154-8936-cbcec0dcffa3" providerId="ADAL" clId="{4A5E0049-977D-4556-9B56-317F759B1730}" dt="2026-03-25T20:39:42.435" v="555" actId="20577"/>
          <ac:spMkLst>
            <pc:docMk/>
            <pc:sldMk cId="479717910" sldId="256"/>
            <ac:spMk id="17" creationId="{5DBBBE64-9B9F-4D7F-B84E-A5FC4F126C1D}"/>
          </ac:spMkLst>
        </pc:spChg>
        <pc:picChg chg="add mod">
          <ac:chgData name="Jade Gooch" userId="da61e957-a181-4154-8936-cbcec0dcffa3" providerId="ADAL" clId="{4A5E0049-977D-4556-9B56-317F759B1730}" dt="2026-03-25T20:41:45.216" v="817" actId="1076"/>
          <ac:picMkLst>
            <pc:docMk/>
            <pc:sldMk cId="479717910" sldId="256"/>
            <ac:picMk id="5" creationId="{EA82A20D-4FC4-49C3-99EF-89F0576B0F53}"/>
          </ac:picMkLst>
        </pc:picChg>
        <pc:picChg chg="del">
          <ac:chgData name="Jade Gooch" userId="da61e957-a181-4154-8936-cbcec0dcffa3" providerId="ADAL" clId="{4A5E0049-977D-4556-9B56-317F759B1730}" dt="2026-03-25T20:36:41.722" v="4" actId="478"/>
          <ac:picMkLst>
            <pc:docMk/>
            <pc:sldMk cId="479717910" sldId="256"/>
            <ac:picMk id="6" creationId="{437F7134-A088-4DE1-B1C5-9AF445DFE405}"/>
          </ac:picMkLst>
        </pc:picChg>
        <pc:picChg chg="add mod">
          <ac:chgData name="Jade Gooch" userId="da61e957-a181-4154-8936-cbcec0dcffa3" providerId="ADAL" clId="{4A5E0049-977D-4556-9B56-317F759B1730}" dt="2026-03-25T20:42:37.746" v="832" actId="1076"/>
          <ac:picMkLst>
            <pc:docMk/>
            <pc:sldMk cId="479717910" sldId="256"/>
            <ac:picMk id="8" creationId="{8E3F8D1E-B575-48A8-BA3F-6A23AD8DE554}"/>
          </ac:picMkLst>
        </pc:picChg>
        <pc:picChg chg="del">
          <ac:chgData name="Jade Gooch" userId="da61e957-a181-4154-8936-cbcec0dcffa3" providerId="ADAL" clId="{4A5E0049-977D-4556-9B56-317F759B1730}" dt="2026-03-25T20:36:48.180" v="8" actId="478"/>
          <ac:picMkLst>
            <pc:docMk/>
            <pc:sldMk cId="479717910" sldId="256"/>
            <ac:picMk id="10" creationId="{A8B6AE69-180E-4AC7-B2B5-F407550C7A8E}"/>
          </ac:picMkLst>
        </pc:picChg>
        <pc:picChg chg="add mod">
          <ac:chgData name="Jade Gooch" userId="da61e957-a181-4154-8936-cbcec0dcffa3" providerId="ADAL" clId="{4A5E0049-977D-4556-9B56-317F759B1730}" dt="2026-03-25T20:42:35.614" v="831" actId="1076"/>
          <ac:picMkLst>
            <pc:docMk/>
            <pc:sldMk cId="479717910" sldId="256"/>
            <ac:picMk id="12" creationId="{5509FCBC-C90D-43A8-8AB7-F08EE29B8A48}"/>
          </ac:picMkLst>
        </pc:picChg>
        <pc:picChg chg="del">
          <ac:chgData name="Jade Gooch" userId="da61e957-a181-4154-8936-cbcec0dcffa3" providerId="ADAL" clId="{4A5E0049-977D-4556-9B56-317F759B1730}" dt="2026-03-25T20:36:43.241" v="5" actId="478"/>
          <ac:picMkLst>
            <pc:docMk/>
            <pc:sldMk cId="479717910" sldId="256"/>
            <ac:picMk id="13" creationId="{ED064AA5-B38A-44AB-9E8C-CDB1732119D6}"/>
          </ac:picMkLst>
        </pc:picChg>
        <pc:picChg chg="add del mod">
          <ac:chgData name="Jade Gooch" userId="da61e957-a181-4154-8936-cbcec0dcffa3" providerId="ADAL" clId="{4A5E0049-977D-4556-9B56-317F759B1730}" dt="2026-03-25T20:43:07" v="838" actId="478"/>
          <ac:picMkLst>
            <pc:docMk/>
            <pc:sldMk cId="479717910" sldId="256"/>
            <ac:picMk id="15" creationId="{45D8E189-BA58-4C2F-9981-C0E249018EA0}"/>
          </ac:picMkLst>
        </pc:picChg>
        <pc:picChg chg="del">
          <ac:chgData name="Jade Gooch" userId="da61e957-a181-4154-8936-cbcec0dcffa3" providerId="ADAL" clId="{4A5E0049-977D-4556-9B56-317F759B1730}" dt="2026-03-25T20:36:44.823" v="6" actId="478"/>
          <ac:picMkLst>
            <pc:docMk/>
            <pc:sldMk cId="479717910" sldId="256"/>
            <ac:picMk id="16" creationId="{A9D3C642-0FD3-4F7E-ABB7-3445F4CCA246}"/>
          </ac:picMkLst>
        </pc:picChg>
        <pc:picChg chg="add mod">
          <ac:chgData name="Jade Gooch" userId="da61e957-a181-4154-8936-cbcec0dcffa3" providerId="ADAL" clId="{4A5E0049-977D-4556-9B56-317F759B1730}" dt="2026-03-25T20:44:18.020" v="854" actId="1076"/>
          <ac:picMkLst>
            <pc:docMk/>
            <pc:sldMk cId="479717910" sldId="256"/>
            <ac:picMk id="19" creationId="{C58A1CA5-0F3A-42CB-BC8A-DA2354A883BC}"/>
          </ac:picMkLst>
        </pc:picChg>
        <pc:picChg chg="del">
          <ac:chgData name="Jade Gooch" userId="da61e957-a181-4154-8936-cbcec0dcffa3" providerId="ADAL" clId="{4A5E0049-977D-4556-9B56-317F759B1730}" dt="2026-03-25T20:36:46.574" v="7" actId="478"/>
          <ac:picMkLst>
            <pc:docMk/>
            <pc:sldMk cId="479717910" sldId="256"/>
            <ac:picMk id="20" creationId="{7E26166F-13AD-4957-816F-0C83536AB507}"/>
          </ac:picMkLst>
        </pc:picChg>
        <pc:picChg chg="add mod">
          <ac:chgData name="Jade Gooch" userId="da61e957-a181-4154-8936-cbcec0dcffa3" providerId="ADAL" clId="{4A5E0049-977D-4556-9B56-317F759B1730}" dt="2026-03-25T20:44:20.456" v="855" actId="1076"/>
          <ac:picMkLst>
            <pc:docMk/>
            <pc:sldMk cId="479717910" sldId="256"/>
            <ac:picMk id="22" creationId="{47131572-DF4E-4097-80E6-240F76ABA43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25/03/2026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25/03/2026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27.03.26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Class photos: </a:t>
            </a:r>
          </a:p>
          <a:p>
            <a:pPr algn="ctr"/>
            <a:r>
              <a:rPr lang="en-GB" sz="1600" dirty="0">
                <a:latin typeface="SassoonCRInfantMedium" panose="00000500000000000000" pitchFamily="2" charset="0"/>
              </a:rPr>
              <a:t>On the Thursday we return to school it will be class picture day . This will mean the children will need to come to school in uniform on this day and not in their P.E kit. I will also send a reminder nearer the time.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We’ve reached the end of another term. We cannot believe how fast the time is going. It’s been another busy term and the children have learnt so much. It’s wonderful to watch them make so much progress in their own ways. Have a wonderful Easter and we will see you bright and early on 14</a:t>
            </a:r>
            <a:r>
              <a:rPr lang="en-GB" sz="1600" baseline="30000" dirty="0">
                <a:latin typeface="SassoonCRInfantMedium" panose="00000500000000000000" pitchFamily="2" charset="0"/>
              </a:rPr>
              <a:t>th</a:t>
            </a:r>
            <a:r>
              <a:rPr lang="en-GB" sz="1600" dirty="0">
                <a:latin typeface="SassoonCRInfantMedium" panose="00000500000000000000" pitchFamily="2" charset="0"/>
              </a:rPr>
              <a:t> April.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Mr </a:t>
            </a:r>
            <a:r>
              <a:rPr lang="en-GB" sz="1600" dirty="0" err="1">
                <a:latin typeface="SassoonCRInfantMedium" panose="00000500000000000000" pitchFamily="2" charset="0"/>
              </a:rPr>
              <a:t>Thorby</a:t>
            </a:r>
            <a:r>
              <a:rPr lang="en-GB" sz="1600" dirty="0">
                <a:latin typeface="SassoonCRInfantMedium" panose="00000500000000000000" pitchFamily="2" charset="0"/>
              </a:rPr>
              <a:t>: </a:t>
            </a:r>
          </a:p>
          <a:p>
            <a:pPr algn="ctr"/>
            <a:r>
              <a:rPr lang="en-GB" sz="1600" dirty="0">
                <a:latin typeface="SassoonCRInfantMedium" panose="00000500000000000000" pitchFamily="2" charset="0"/>
              </a:rPr>
              <a:t>Mr </a:t>
            </a:r>
            <a:r>
              <a:rPr lang="en-GB" sz="1600" dirty="0" err="1">
                <a:latin typeface="SassoonCRInfantMedium" panose="00000500000000000000" pitchFamily="2" charset="0"/>
              </a:rPr>
              <a:t>Thorby</a:t>
            </a:r>
            <a:r>
              <a:rPr lang="en-GB" sz="1600" dirty="0">
                <a:latin typeface="SassoonCRInfantMedium" panose="00000500000000000000" pitchFamily="2" charset="0"/>
              </a:rPr>
              <a:t> will be spending next half term at a different school. He will be back after May half term. He wanted to pass on his thanks and is looking forward to seeing the children again soon. </a:t>
            </a:r>
          </a:p>
        </p:txBody>
      </p:sp>
      <p:pic>
        <p:nvPicPr>
          <p:cNvPr id="5" name="Picture 4">
            <a:extLst>
              <a:ext uri="{FF2B5EF4-FFF2-40B4-BE49-F238E27FC236}">
                <a16:creationId xmlns:a16="http://schemas.microsoft.com/office/drawing/2014/main" id="{EA82A20D-4FC4-49C3-99EF-89F0576B0F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949" y="2235897"/>
            <a:ext cx="2474394" cy="2709035"/>
          </a:xfrm>
          <a:prstGeom prst="rect">
            <a:avLst/>
          </a:prstGeom>
        </p:spPr>
      </p:pic>
      <p:pic>
        <p:nvPicPr>
          <p:cNvPr id="8" name="Picture 7">
            <a:extLst>
              <a:ext uri="{FF2B5EF4-FFF2-40B4-BE49-F238E27FC236}">
                <a16:creationId xmlns:a16="http://schemas.microsoft.com/office/drawing/2014/main" id="{8E3F8D1E-B575-48A8-BA3F-6A23AD8DE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4614" y="2092560"/>
            <a:ext cx="2260266" cy="2956466"/>
          </a:xfrm>
          <a:prstGeom prst="rect">
            <a:avLst/>
          </a:prstGeom>
        </p:spPr>
      </p:pic>
      <p:pic>
        <p:nvPicPr>
          <p:cNvPr id="12" name="Picture 11">
            <a:extLst>
              <a:ext uri="{FF2B5EF4-FFF2-40B4-BE49-F238E27FC236}">
                <a16:creationId xmlns:a16="http://schemas.microsoft.com/office/drawing/2014/main" id="{5509FCBC-C90D-43A8-8AB7-F08EE29B8A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9729" y="2235896"/>
            <a:ext cx="2290063" cy="2709035"/>
          </a:xfrm>
          <a:prstGeom prst="rect">
            <a:avLst/>
          </a:prstGeom>
        </p:spPr>
      </p:pic>
      <p:pic>
        <p:nvPicPr>
          <p:cNvPr id="19" name="Picture 18">
            <a:extLst>
              <a:ext uri="{FF2B5EF4-FFF2-40B4-BE49-F238E27FC236}">
                <a16:creationId xmlns:a16="http://schemas.microsoft.com/office/drawing/2014/main" id="{C58A1CA5-0F3A-42CB-BC8A-DA2354A883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09702" y="2092560"/>
            <a:ext cx="2307377" cy="2956466"/>
          </a:xfrm>
          <a:prstGeom prst="rect">
            <a:avLst/>
          </a:prstGeom>
        </p:spPr>
      </p:pic>
      <p:pic>
        <p:nvPicPr>
          <p:cNvPr id="22" name="Picture 21">
            <a:extLst>
              <a:ext uri="{FF2B5EF4-FFF2-40B4-BE49-F238E27FC236}">
                <a16:creationId xmlns:a16="http://schemas.microsoft.com/office/drawing/2014/main" id="{47131572-DF4E-4097-80E6-240F76ABA4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81901" y="2099037"/>
            <a:ext cx="2231868" cy="2949989"/>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1232</TotalTime>
  <Words>160</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65</cp:revision>
  <dcterms:created xsi:type="dcterms:W3CDTF">2025-01-23T14:35:00Z</dcterms:created>
  <dcterms:modified xsi:type="dcterms:W3CDTF">2026-03-25T20:44:26Z</dcterms:modified>
</cp:coreProperties>
</file>