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ABD40258-20C8-40DB-AE6C-3E4AC2AB6E28}"/>
    <pc:docChg chg="custSel modSld">
      <pc:chgData name="Jade Gooch" userId="da61e957-a181-4154-8936-cbcec0dcffa3" providerId="ADAL" clId="{ABD40258-20C8-40DB-AE6C-3E4AC2AB6E28}" dt="2026-05-14T09:38:29.144" v="1236" actId="14100"/>
      <pc:docMkLst>
        <pc:docMk/>
      </pc:docMkLst>
      <pc:sldChg chg="addSp delSp modSp mod">
        <pc:chgData name="Jade Gooch" userId="da61e957-a181-4154-8936-cbcec0dcffa3" providerId="ADAL" clId="{ABD40258-20C8-40DB-AE6C-3E4AC2AB6E28}" dt="2026-05-14T09:38:29.144" v="1236" actId="14100"/>
        <pc:sldMkLst>
          <pc:docMk/>
          <pc:sldMk cId="479717910" sldId="256"/>
        </pc:sldMkLst>
        <pc:spChg chg="del mod">
          <ac:chgData name="Jade Gooch" userId="da61e957-a181-4154-8936-cbcec0dcffa3" providerId="ADAL" clId="{ABD40258-20C8-40DB-AE6C-3E4AC2AB6E28}" dt="2026-05-14T09:31:07.090" v="313" actId="478"/>
          <ac:spMkLst>
            <pc:docMk/>
            <pc:sldMk cId="479717910" sldId="256"/>
            <ac:spMk id="2" creationId="{D032FF4C-0609-4F86-BB76-DE45AEAAA0CF}"/>
          </ac:spMkLst>
        </pc:spChg>
        <pc:spChg chg="add mod">
          <ac:chgData name="Jade Gooch" userId="da61e957-a181-4154-8936-cbcec0dcffa3" providerId="ADAL" clId="{ABD40258-20C8-40DB-AE6C-3E4AC2AB6E28}" dt="2026-05-14T09:33:28.836" v="660" actId="1076"/>
          <ac:spMkLst>
            <pc:docMk/>
            <pc:sldMk cId="479717910" sldId="256"/>
            <ac:spMk id="3" creationId="{2C9F8BED-66EE-4B07-98BF-513A122FFBF0}"/>
          </ac:spMkLst>
        </pc:spChg>
        <pc:spChg chg="mod">
          <ac:chgData name="Jade Gooch" userId="da61e957-a181-4154-8936-cbcec0dcffa3" providerId="ADAL" clId="{ABD40258-20C8-40DB-AE6C-3E4AC2AB6E28}" dt="2026-05-14T09:20:39.752" v="3" actId="20577"/>
          <ac:spMkLst>
            <pc:docMk/>
            <pc:sldMk cId="479717910" sldId="256"/>
            <ac:spMk id="4" creationId="{D459FFAB-B46F-47F1-B7F5-8E6D5B69C18D}"/>
          </ac:spMkLst>
        </pc:spChg>
        <pc:spChg chg="add mod">
          <ac:chgData name="Jade Gooch" userId="da61e957-a181-4154-8936-cbcec0dcffa3" providerId="ADAL" clId="{ABD40258-20C8-40DB-AE6C-3E4AC2AB6E28}" dt="2026-05-14T09:36:30.135" v="1215" actId="1076"/>
          <ac:spMkLst>
            <pc:docMk/>
            <pc:sldMk cId="479717910" sldId="256"/>
            <ac:spMk id="6" creationId="{2DAAFF45-0429-4899-9BEA-76A4F13F36E7}"/>
          </ac:spMkLst>
        </pc:spChg>
        <pc:spChg chg="mod">
          <ac:chgData name="Jade Gooch" userId="da61e957-a181-4154-8936-cbcec0dcffa3" providerId="ADAL" clId="{ABD40258-20C8-40DB-AE6C-3E4AC2AB6E28}" dt="2026-05-14T09:31:04.012" v="312" actId="20577"/>
          <ac:spMkLst>
            <pc:docMk/>
            <pc:sldMk cId="479717910" sldId="256"/>
            <ac:spMk id="17" creationId="{5DBBBE64-9B9F-4D7F-B84E-A5FC4F126C1D}"/>
          </ac:spMkLst>
        </pc:spChg>
        <pc:picChg chg="del">
          <ac:chgData name="Jade Gooch" userId="da61e957-a181-4154-8936-cbcec0dcffa3" providerId="ADAL" clId="{ABD40258-20C8-40DB-AE6C-3E4AC2AB6E28}" dt="2026-05-14T09:20:41.615" v="4" actId="478"/>
          <ac:picMkLst>
            <pc:docMk/>
            <pc:sldMk cId="479717910" sldId="256"/>
            <ac:picMk id="5" creationId="{4E8E6D3E-247F-4496-93C8-A3887F02212B}"/>
          </ac:picMkLst>
        </pc:picChg>
        <pc:picChg chg="del">
          <ac:chgData name="Jade Gooch" userId="da61e957-a181-4154-8936-cbcec0dcffa3" providerId="ADAL" clId="{ABD40258-20C8-40DB-AE6C-3E4AC2AB6E28}" dt="2026-05-14T09:20:45.692" v="7" actId="478"/>
          <ac:picMkLst>
            <pc:docMk/>
            <pc:sldMk cId="479717910" sldId="256"/>
            <ac:picMk id="8" creationId="{26E4E912-C742-4901-9C91-A60377BC2AF6}"/>
          </ac:picMkLst>
        </pc:picChg>
        <pc:picChg chg="add del mod">
          <ac:chgData name="Jade Gooch" userId="da61e957-a181-4154-8936-cbcec0dcffa3" providerId="ADAL" clId="{ABD40258-20C8-40DB-AE6C-3E4AC2AB6E28}" dt="2026-05-14T09:37:25.400" v="1220" actId="478"/>
          <ac:picMkLst>
            <pc:docMk/>
            <pc:sldMk cId="479717910" sldId="256"/>
            <ac:picMk id="10" creationId="{C428F913-BC84-45C1-8CDD-36C07294A9F1}"/>
          </ac:picMkLst>
        </pc:picChg>
        <pc:picChg chg="del">
          <ac:chgData name="Jade Gooch" userId="da61e957-a181-4154-8936-cbcec0dcffa3" providerId="ADAL" clId="{ABD40258-20C8-40DB-AE6C-3E4AC2AB6E28}" dt="2026-05-14T09:20:42.875" v="5" actId="478"/>
          <ac:picMkLst>
            <pc:docMk/>
            <pc:sldMk cId="479717910" sldId="256"/>
            <ac:picMk id="12" creationId="{864AF815-EB02-4833-B048-72A9788DE72D}"/>
          </ac:picMkLst>
        </pc:picChg>
        <pc:picChg chg="add mod">
          <ac:chgData name="Jade Gooch" userId="da61e957-a181-4154-8936-cbcec0dcffa3" providerId="ADAL" clId="{ABD40258-20C8-40DB-AE6C-3E4AC2AB6E28}" dt="2026-05-14T09:38:13.211" v="1229" actId="14100"/>
          <ac:picMkLst>
            <pc:docMk/>
            <pc:sldMk cId="479717910" sldId="256"/>
            <ac:picMk id="13" creationId="{ACBB832C-F113-4DE5-A5FB-4B7126A310ED}"/>
          </ac:picMkLst>
        </pc:picChg>
        <pc:picChg chg="add mod">
          <ac:chgData name="Jade Gooch" userId="da61e957-a181-4154-8936-cbcec0dcffa3" providerId="ADAL" clId="{ABD40258-20C8-40DB-AE6C-3E4AC2AB6E28}" dt="2026-05-14T09:37:59.170" v="1228" actId="1076"/>
          <ac:picMkLst>
            <pc:docMk/>
            <pc:sldMk cId="479717910" sldId="256"/>
            <ac:picMk id="15" creationId="{F21D8A24-2459-444A-B416-DF9F2ED0D76A}"/>
          </ac:picMkLst>
        </pc:picChg>
        <pc:picChg chg="del">
          <ac:chgData name="Jade Gooch" userId="da61e957-a181-4154-8936-cbcec0dcffa3" providerId="ADAL" clId="{ABD40258-20C8-40DB-AE6C-3E4AC2AB6E28}" dt="2026-05-14T09:20:44.229" v="6" actId="478"/>
          <ac:picMkLst>
            <pc:docMk/>
            <pc:sldMk cId="479717910" sldId="256"/>
            <ac:picMk id="16" creationId="{12A0DD2F-1770-4AB2-9708-A31551079DB1}"/>
          </ac:picMkLst>
        </pc:picChg>
        <pc:picChg chg="add mod">
          <ac:chgData name="Jade Gooch" userId="da61e957-a181-4154-8936-cbcec0dcffa3" providerId="ADAL" clId="{ABD40258-20C8-40DB-AE6C-3E4AC2AB6E28}" dt="2026-05-14T09:38:29.144" v="1236" actId="14100"/>
          <ac:picMkLst>
            <pc:docMk/>
            <pc:sldMk cId="479717910" sldId="256"/>
            <ac:picMk id="19" creationId="{3772BCE2-2B58-4465-BEC2-CD79514AA1A1}"/>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14/05/2026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14/05/2026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14/05/2026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14/05/2026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14/05/2026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14/05/2026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14/05/2026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14/05/2026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14/05/2026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14/05/2026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14/05/2026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14/05/2026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15.05.26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880036" y="5154275"/>
            <a:ext cx="6061722"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Poetry performance: </a:t>
            </a:r>
          </a:p>
          <a:p>
            <a:pPr algn="ctr"/>
            <a:r>
              <a:rPr lang="en-GB" sz="1600" dirty="0">
                <a:latin typeface="SassoonCRInfantMedium" panose="00000500000000000000" pitchFamily="2" charset="0"/>
              </a:rPr>
              <a:t>We have been working hard to learn some dinosaur themed poems. We would like to invite you to our poetry performance on Thursday 21</a:t>
            </a:r>
            <a:r>
              <a:rPr lang="en-GB" sz="1600" baseline="30000" dirty="0">
                <a:latin typeface="SassoonCRInfantMedium" panose="00000500000000000000" pitchFamily="2" charset="0"/>
              </a:rPr>
              <a:t>st</a:t>
            </a:r>
            <a:r>
              <a:rPr lang="en-GB" sz="1600" dirty="0">
                <a:latin typeface="SassoonCRInfantMedium" panose="00000500000000000000" pitchFamily="2" charset="0"/>
              </a:rPr>
              <a:t> May at 2:55pm in the school hall. Please come to the side door at the front of the building, near Fox Class. </a:t>
            </a:r>
          </a:p>
        </p:txBody>
      </p:sp>
      <p:sp>
        <p:nvSpPr>
          <p:cNvPr id="17" name="TextBox 16">
            <a:extLst>
              <a:ext uri="{FF2B5EF4-FFF2-40B4-BE49-F238E27FC236}">
                <a16:creationId xmlns:a16="http://schemas.microsoft.com/office/drawing/2014/main" id="{5DBBBE64-9B9F-4D7F-B84E-A5FC4F126C1D}"/>
              </a:ext>
            </a:extLst>
          </p:cNvPr>
          <p:cNvSpPr txBox="1"/>
          <p:nvPr/>
        </p:nvSpPr>
        <p:spPr>
          <a:xfrm>
            <a:off x="226949" y="5154275"/>
            <a:ext cx="5514975"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Safe Strangers: </a:t>
            </a:r>
          </a:p>
          <a:p>
            <a:pPr algn="ctr"/>
            <a:r>
              <a:rPr lang="en-GB" sz="1600" dirty="0">
                <a:latin typeface="SassoonCRInfantMedium" panose="00000500000000000000" pitchFamily="2" charset="0"/>
              </a:rPr>
              <a:t>As part of our personal, social and emotional development the children have been learning about safe strangers. These are people such as police, doctors, nurses etc. Please feel free to discuss this further with your child at home. </a:t>
            </a:r>
          </a:p>
        </p:txBody>
      </p:sp>
      <p:sp>
        <p:nvSpPr>
          <p:cNvPr id="3" name="TextBox 2">
            <a:extLst>
              <a:ext uri="{FF2B5EF4-FFF2-40B4-BE49-F238E27FC236}">
                <a16:creationId xmlns:a16="http://schemas.microsoft.com/office/drawing/2014/main" id="{2C9F8BED-66EE-4B07-98BF-513A122FFBF0}"/>
              </a:ext>
            </a:extLst>
          </p:cNvPr>
          <p:cNvSpPr txBox="1"/>
          <p:nvPr/>
        </p:nvSpPr>
        <p:spPr>
          <a:xfrm>
            <a:off x="303149" y="1371600"/>
            <a:ext cx="2792476" cy="329320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Independence: </a:t>
            </a:r>
          </a:p>
          <a:p>
            <a:pPr algn="ctr"/>
            <a:r>
              <a:rPr lang="en-GB" sz="1600" dirty="0">
                <a:latin typeface="SassoonCRInfantMedium" panose="00000500000000000000" pitchFamily="2" charset="0"/>
              </a:rPr>
              <a:t>As we begin to prepare the children for moving into Owl Class we are trying to encourage them to carry their own bags into school and begin to sort out their own belongings, by putting their reading folder in the box independently. Please encourage your child to do this when they come in, in the morning. </a:t>
            </a:r>
          </a:p>
        </p:txBody>
      </p:sp>
      <p:sp>
        <p:nvSpPr>
          <p:cNvPr id="6" name="TextBox 5">
            <a:extLst>
              <a:ext uri="{FF2B5EF4-FFF2-40B4-BE49-F238E27FC236}">
                <a16:creationId xmlns:a16="http://schemas.microsoft.com/office/drawing/2014/main" id="{2DAAFF45-0429-4899-9BEA-76A4F13F36E7}"/>
              </a:ext>
            </a:extLst>
          </p:cNvPr>
          <p:cNvSpPr txBox="1"/>
          <p:nvPr/>
        </p:nvSpPr>
        <p:spPr>
          <a:xfrm>
            <a:off x="8646108" y="1428036"/>
            <a:ext cx="3295650" cy="329320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Reading books: </a:t>
            </a:r>
          </a:p>
          <a:p>
            <a:pPr algn="ctr"/>
            <a:r>
              <a:rPr lang="en-GB" sz="1600" dirty="0">
                <a:latin typeface="SassoonCRInfantMedium" panose="00000500000000000000" pitchFamily="2" charset="0"/>
              </a:rPr>
              <a:t>Next week, we will be sending the children home with new reading books ready for half term. With various things happening next week your child may not read this book at school as many times as they normally would. Please continue to read with them at home next week and over the holidays. We will continue to give stickers out for any reading completed at home. </a:t>
            </a:r>
          </a:p>
        </p:txBody>
      </p:sp>
      <p:pic>
        <p:nvPicPr>
          <p:cNvPr id="13" name="Picture 12">
            <a:extLst>
              <a:ext uri="{FF2B5EF4-FFF2-40B4-BE49-F238E27FC236}">
                <a16:creationId xmlns:a16="http://schemas.microsoft.com/office/drawing/2014/main" id="{ACBB832C-F113-4DE5-A5FB-4B7126A310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4068" y="1271434"/>
            <a:ext cx="3001007" cy="1767041"/>
          </a:xfrm>
          <a:prstGeom prst="rect">
            <a:avLst/>
          </a:prstGeom>
        </p:spPr>
      </p:pic>
      <p:pic>
        <p:nvPicPr>
          <p:cNvPr id="15" name="Picture 14">
            <a:extLst>
              <a:ext uri="{FF2B5EF4-FFF2-40B4-BE49-F238E27FC236}">
                <a16:creationId xmlns:a16="http://schemas.microsoft.com/office/drawing/2014/main" id="{F21D8A24-2459-444A-B416-DF9F2ED0D7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52062" y="1409700"/>
            <a:ext cx="1657059" cy="3293210"/>
          </a:xfrm>
          <a:prstGeom prst="rect">
            <a:avLst/>
          </a:prstGeom>
        </p:spPr>
      </p:pic>
      <p:pic>
        <p:nvPicPr>
          <p:cNvPr id="19" name="Picture 18">
            <a:extLst>
              <a:ext uri="{FF2B5EF4-FFF2-40B4-BE49-F238E27FC236}">
                <a16:creationId xmlns:a16="http://schemas.microsoft.com/office/drawing/2014/main" id="{3772BCE2-2B58-4465-BEC2-CD79514AA1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00400" y="3084881"/>
            <a:ext cx="3114676" cy="1981627"/>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1373</TotalTime>
  <Words>240</Words>
  <Application>Microsoft Office PowerPoint</Application>
  <PresentationFormat>Widescreen</PresentationFormat>
  <Paragraphs>10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76</cp:revision>
  <dcterms:created xsi:type="dcterms:W3CDTF">2025-01-23T14:35:00Z</dcterms:created>
  <dcterms:modified xsi:type="dcterms:W3CDTF">2026-05-14T09:38:35Z</dcterms:modified>
</cp:coreProperties>
</file>