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F4C618D9-45E6-4FC1-A1AC-D80622BC452D}"/>
    <pc:docChg chg="custSel modSld">
      <pc:chgData name="Jade Gooch" userId="da61e957-a181-4154-8936-cbcec0dcffa3" providerId="ADAL" clId="{F4C618D9-45E6-4FC1-A1AC-D80622BC452D}" dt="2026-06-04T19:58:15.147" v="874" actId="20577"/>
      <pc:docMkLst>
        <pc:docMk/>
      </pc:docMkLst>
      <pc:sldChg chg="addSp modSp mod">
        <pc:chgData name="Jade Gooch" userId="da61e957-a181-4154-8936-cbcec0dcffa3" providerId="ADAL" clId="{F4C618D9-45E6-4FC1-A1AC-D80622BC452D}" dt="2026-06-04T19:58:15.147" v="874" actId="20577"/>
        <pc:sldMkLst>
          <pc:docMk/>
          <pc:sldMk cId="479717910" sldId="256"/>
        </pc:sldMkLst>
        <pc:spChg chg="mod">
          <ac:chgData name="Jade Gooch" userId="da61e957-a181-4154-8936-cbcec0dcffa3" providerId="ADAL" clId="{F4C618D9-45E6-4FC1-A1AC-D80622BC452D}" dt="2026-06-04T15:17:05.898" v="624" actId="255"/>
          <ac:spMkLst>
            <pc:docMk/>
            <pc:sldMk cId="479717910" sldId="256"/>
            <ac:spMk id="10" creationId="{C4BB241F-E0BD-47C7-B94F-0A908CB275B6}"/>
          </ac:spMkLst>
        </pc:spChg>
        <pc:spChg chg="mod">
          <ac:chgData name="Jade Gooch" userId="da61e957-a181-4154-8936-cbcec0dcffa3" providerId="ADAL" clId="{F4C618D9-45E6-4FC1-A1AC-D80622BC452D}" dt="2026-06-04T19:58:15.147" v="874" actId="20577"/>
          <ac:spMkLst>
            <pc:docMk/>
            <pc:sldMk cId="479717910" sldId="256"/>
            <ac:spMk id="14" creationId="{D349B735-FC34-417B-B78D-40FA70215448}"/>
          </ac:spMkLst>
        </pc:spChg>
        <pc:picChg chg="mod">
          <ac:chgData name="Jade Gooch" userId="da61e957-a181-4154-8936-cbcec0dcffa3" providerId="ADAL" clId="{F4C618D9-45E6-4FC1-A1AC-D80622BC452D}" dt="2026-06-04T15:12:05.378" v="309" actId="1076"/>
          <ac:picMkLst>
            <pc:docMk/>
            <pc:sldMk cId="479717910" sldId="256"/>
            <ac:picMk id="3" creationId="{B3B8C95E-1E8D-4FEE-B5AA-48414DD0E703}"/>
          </ac:picMkLst>
        </pc:picChg>
        <pc:picChg chg="add mod">
          <ac:chgData name="Jade Gooch" userId="da61e957-a181-4154-8936-cbcec0dcffa3" providerId="ADAL" clId="{F4C618D9-45E6-4FC1-A1AC-D80622BC452D}" dt="2026-06-04T15:12:13.082" v="313" actId="1076"/>
          <ac:picMkLst>
            <pc:docMk/>
            <pc:sldMk cId="479717910" sldId="256"/>
            <ac:picMk id="5" creationId="{A96BE46F-67CE-4A65-90C3-727BF69D6A61}"/>
          </ac:picMkLst>
        </pc:picChg>
        <pc:picChg chg="mod">
          <ac:chgData name="Jade Gooch" userId="da61e957-a181-4154-8936-cbcec0dcffa3" providerId="ADAL" clId="{F4C618D9-45E6-4FC1-A1AC-D80622BC452D}" dt="2026-06-04T15:12:07.455" v="310" actId="1076"/>
          <ac:picMkLst>
            <pc:docMk/>
            <pc:sldMk cId="479717910" sldId="256"/>
            <ac:picMk id="6" creationId="{00B3CE8F-3BF1-47AD-9556-2FB8A77BE6BA}"/>
          </ac:picMkLst>
        </pc:picChg>
        <pc:picChg chg="mod">
          <ac:chgData name="Jade Gooch" userId="da61e957-a181-4154-8936-cbcec0dcffa3" providerId="ADAL" clId="{F4C618D9-45E6-4FC1-A1AC-D80622BC452D}" dt="2026-06-04T15:12:09.453" v="311" actId="1076"/>
          <ac:picMkLst>
            <pc:docMk/>
            <pc:sldMk cId="479717910" sldId="256"/>
            <ac:picMk id="9" creationId="{D1318A1C-32B6-4297-9578-7B19E583FC5B}"/>
          </ac:picMkLst>
        </pc:picChg>
        <pc:picChg chg="mod">
          <ac:chgData name="Jade Gooch" userId="da61e957-a181-4154-8936-cbcec0dcffa3" providerId="ADAL" clId="{F4C618D9-45E6-4FC1-A1AC-D80622BC452D}" dt="2026-06-04T15:12:10.844" v="312" actId="1076"/>
          <ac:picMkLst>
            <pc:docMk/>
            <pc:sldMk cId="479717910" sldId="256"/>
            <ac:picMk id="13" creationId="{19875BF5-ED0A-4894-A539-3B9A00BC273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04/06/2026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04/06/2026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05.06.26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C4BB241F-E0BD-47C7-B94F-0A908CB275B6}"/>
              </a:ext>
            </a:extLst>
          </p:cNvPr>
          <p:cNvSpPr txBox="1"/>
          <p:nvPr/>
        </p:nvSpPr>
        <p:spPr>
          <a:xfrm>
            <a:off x="247650" y="1212026"/>
            <a:ext cx="11353800" cy="1046440"/>
          </a:xfrm>
          <a:prstGeom prst="rect">
            <a:avLst/>
          </a:prstGeom>
          <a:noFill/>
          <a:ln w="38100">
            <a:solidFill>
              <a:schemeClr val="tx1"/>
            </a:solidFill>
          </a:ln>
        </p:spPr>
        <p:txBody>
          <a:bodyPr wrap="square" rtlCol="0">
            <a:spAutoFit/>
          </a:bodyPr>
          <a:lstStyle/>
          <a:p>
            <a:r>
              <a:rPr lang="en-GB" sz="1550" dirty="0">
                <a:latin typeface="SassoonCRInfantMedium" panose="00000500000000000000" pitchFamily="2" charset="0"/>
              </a:rPr>
              <a:t>Well, it’s been a busy first week back. The children have got back into the routines of school quickly. They have been playing beautifully with each and have coped really well with the ever changing weather. Although, Sports Day didn’t happen we did still go outside and practise our races and the children did incredibly well. We have also been lucky enough that the Friends have bought us a Tonie Box for our reading corner the children have loved listening to the stories. All in all a fabulous first week back. </a:t>
            </a:r>
          </a:p>
        </p:txBody>
      </p:sp>
      <p:sp>
        <p:nvSpPr>
          <p:cNvPr id="21" name="TextBox 20">
            <a:extLst>
              <a:ext uri="{FF2B5EF4-FFF2-40B4-BE49-F238E27FC236}">
                <a16:creationId xmlns:a16="http://schemas.microsoft.com/office/drawing/2014/main" id="{859BA947-107F-43DD-904C-758896202061}"/>
              </a:ext>
            </a:extLst>
          </p:cNvPr>
          <p:cNvSpPr txBox="1"/>
          <p:nvPr/>
        </p:nvSpPr>
        <p:spPr>
          <a:xfrm>
            <a:off x="247650" y="5107365"/>
            <a:ext cx="5565278"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Spare Clothes: </a:t>
            </a:r>
          </a:p>
          <a:p>
            <a:pPr algn="ctr"/>
            <a:r>
              <a:rPr lang="en-GB" sz="1600" dirty="0">
                <a:latin typeface="SassoonCRInfantMedium" panose="00000500000000000000" pitchFamily="2" charset="0"/>
              </a:rPr>
              <a:t>Please make sure your child has named spare clothes with them at all times. They may not need them for accidents but with the rainy weather we have had to lend out lots of spare clothes this week due to children either getting wet in the rain or wet from playing in the water tray. </a:t>
            </a:r>
          </a:p>
        </p:txBody>
      </p:sp>
      <p:pic>
        <p:nvPicPr>
          <p:cNvPr id="3" name="Picture 2">
            <a:extLst>
              <a:ext uri="{FF2B5EF4-FFF2-40B4-BE49-F238E27FC236}">
                <a16:creationId xmlns:a16="http://schemas.microsoft.com/office/drawing/2014/main" id="{B3B8C95E-1E8D-4FEE-B5AA-48414DD0E7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650" y="2491235"/>
            <a:ext cx="2236653" cy="2567171"/>
          </a:xfrm>
          <a:prstGeom prst="rect">
            <a:avLst/>
          </a:prstGeom>
        </p:spPr>
      </p:pic>
      <p:pic>
        <p:nvPicPr>
          <p:cNvPr id="6" name="Picture 5">
            <a:extLst>
              <a:ext uri="{FF2B5EF4-FFF2-40B4-BE49-F238E27FC236}">
                <a16:creationId xmlns:a16="http://schemas.microsoft.com/office/drawing/2014/main" id="{00B3CE8F-3BF1-47AD-9556-2FB8A77BE6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683" y="2491235"/>
            <a:ext cx="2400471" cy="2567170"/>
          </a:xfrm>
          <a:prstGeom prst="rect">
            <a:avLst/>
          </a:prstGeom>
        </p:spPr>
      </p:pic>
      <p:pic>
        <p:nvPicPr>
          <p:cNvPr id="9" name="Picture 8">
            <a:extLst>
              <a:ext uri="{FF2B5EF4-FFF2-40B4-BE49-F238E27FC236}">
                <a16:creationId xmlns:a16="http://schemas.microsoft.com/office/drawing/2014/main" id="{D1318A1C-32B6-4297-9578-7B19E583FC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49534" y="2491234"/>
            <a:ext cx="2340655" cy="2567170"/>
          </a:xfrm>
          <a:prstGeom prst="rect">
            <a:avLst/>
          </a:prstGeom>
        </p:spPr>
      </p:pic>
      <p:pic>
        <p:nvPicPr>
          <p:cNvPr id="13" name="Picture 12">
            <a:extLst>
              <a:ext uri="{FF2B5EF4-FFF2-40B4-BE49-F238E27FC236}">
                <a16:creationId xmlns:a16="http://schemas.microsoft.com/office/drawing/2014/main" id="{19875BF5-ED0A-4894-A539-3B9A00BC27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41666" y="2491234"/>
            <a:ext cx="2284682" cy="2567170"/>
          </a:xfrm>
          <a:prstGeom prst="rect">
            <a:avLst/>
          </a:prstGeom>
        </p:spPr>
      </p:pic>
      <p:sp>
        <p:nvSpPr>
          <p:cNvPr id="14" name="TextBox 13">
            <a:extLst>
              <a:ext uri="{FF2B5EF4-FFF2-40B4-BE49-F238E27FC236}">
                <a16:creationId xmlns:a16="http://schemas.microsoft.com/office/drawing/2014/main" id="{D349B735-FC34-417B-B78D-40FA70215448}"/>
              </a:ext>
            </a:extLst>
          </p:cNvPr>
          <p:cNvSpPr txBox="1"/>
          <p:nvPr/>
        </p:nvSpPr>
        <p:spPr>
          <a:xfrm>
            <a:off x="5991225" y="5107364"/>
            <a:ext cx="580072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Walkers: </a:t>
            </a:r>
          </a:p>
          <a:p>
            <a:pPr algn="ctr"/>
            <a:r>
              <a:rPr lang="en-GB" sz="1600" dirty="0">
                <a:latin typeface="SassoonCRInfantMedium" panose="00000500000000000000" pitchFamily="2" charset="0"/>
              </a:rPr>
              <a:t>Next Friday 12</a:t>
            </a:r>
            <a:r>
              <a:rPr lang="en-GB" sz="1600" baseline="30000" dirty="0">
                <a:latin typeface="SassoonCRInfantMedium" panose="00000500000000000000" pitchFamily="2" charset="0"/>
              </a:rPr>
              <a:t>th</a:t>
            </a:r>
            <a:r>
              <a:rPr lang="en-GB" sz="1600" dirty="0">
                <a:latin typeface="SassoonCRInfantMedium" panose="00000500000000000000" pitchFamily="2" charset="0"/>
              </a:rPr>
              <a:t> June, we will be walking to Lincoln Hall to watch the Year 5 and 6 in their dress rehearsal. If you would be able to help us walk that would be greatly appreciated. Just let one of us know </a:t>
            </a:r>
            <a:r>
              <a:rPr lang="en-GB" sz="1600">
                <a:latin typeface="SassoonCRInfantMedium" panose="00000500000000000000" pitchFamily="2" charset="0"/>
              </a:rPr>
              <a:t>on the door. </a:t>
            </a:r>
            <a:endParaRPr lang="en-GB" sz="1600" dirty="0">
              <a:latin typeface="SassoonCRInfantMedium" panose="00000500000000000000" pitchFamily="2" charset="0"/>
            </a:endParaRPr>
          </a:p>
        </p:txBody>
      </p:sp>
      <p:pic>
        <p:nvPicPr>
          <p:cNvPr id="5" name="Picture 4">
            <a:extLst>
              <a:ext uri="{FF2B5EF4-FFF2-40B4-BE49-F238E27FC236}">
                <a16:creationId xmlns:a16="http://schemas.microsoft.com/office/drawing/2014/main" id="{A96BE46F-67CE-4A65-90C3-727BF69D6A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55420" y="2502095"/>
            <a:ext cx="2128173" cy="2567169"/>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1410</TotalTime>
  <Words>214</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80</cp:revision>
  <dcterms:created xsi:type="dcterms:W3CDTF">2025-01-23T14:35:00Z</dcterms:created>
  <dcterms:modified xsi:type="dcterms:W3CDTF">2026-06-04T19:58:30Z</dcterms:modified>
</cp:coreProperties>
</file>