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165" autoAdjust="0"/>
  </p:normalViewPr>
  <p:slideViewPr>
    <p:cSldViewPr snapToGrid="0">
      <p:cViewPr varScale="1">
        <p:scale>
          <a:sx n="80" d="100"/>
          <a:sy n="80" d="100"/>
        </p:scale>
        <p:origin x="78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de Gooch" userId="da61e957-a181-4154-8936-cbcec0dcffa3" providerId="ADAL" clId="{52343636-38F2-4C2C-86B0-76E5A23E352E}"/>
    <pc:docChg chg="custSel modSld">
      <pc:chgData name="Jade Gooch" userId="da61e957-a181-4154-8936-cbcec0dcffa3" providerId="ADAL" clId="{52343636-38F2-4C2C-86B0-76E5A23E352E}" dt="2026-01-15T19:59:06.308" v="748" actId="20577"/>
      <pc:docMkLst>
        <pc:docMk/>
      </pc:docMkLst>
      <pc:sldChg chg="addSp delSp modSp mod">
        <pc:chgData name="Jade Gooch" userId="da61e957-a181-4154-8936-cbcec0dcffa3" providerId="ADAL" clId="{52343636-38F2-4C2C-86B0-76E5A23E352E}" dt="2026-01-15T19:59:06.308" v="748" actId="20577"/>
        <pc:sldMkLst>
          <pc:docMk/>
          <pc:sldMk cId="479717910" sldId="256"/>
        </pc:sldMkLst>
        <pc:spChg chg="mod">
          <ac:chgData name="Jade Gooch" userId="da61e957-a181-4154-8936-cbcec0dcffa3" providerId="ADAL" clId="{52343636-38F2-4C2C-86B0-76E5A23E352E}" dt="2026-01-15T19:57:38.513" v="544" actId="20577"/>
          <ac:spMkLst>
            <pc:docMk/>
            <pc:sldMk cId="479717910" sldId="256"/>
            <ac:spMk id="2" creationId="{D032FF4C-0609-4F86-BB76-DE45AEAAA0CF}"/>
          </ac:spMkLst>
        </pc:spChg>
        <pc:spChg chg="mod">
          <ac:chgData name="Jade Gooch" userId="da61e957-a181-4154-8936-cbcec0dcffa3" providerId="ADAL" clId="{52343636-38F2-4C2C-86B0-76E5A23E352E}" dt="2026-01-15T19:46:44.776" v="9" actId="20577"/>
          <ac:spMkLst>
            <pc:docMk/>
            <pc:sldMk cId="479717910" sldId="256"/>
            <ac:spMk id="4" creationId="{D459FFAB-B46F-47F1-B7F5-8E6D5B69C18D}"/>
          </ac:spMkLst>
        </pc:spChg>
        <pc:spChg chg="mod">
          <ac:chgData name="Jade Gooch" userId="da61e957-a181-4154-8936-cbcec0dcffa3" providerId="ADAL" clId="{52343636-38F2-4C2C-86B0-76E5A23E352E}" dt="2026-01-15T19:59:06.308" v="748" actId="20577"/>
          <ac:spMkLst>
            <pc:docMk/>
            <pc:sldMk cId="479717910" sldId="256"/>
            <ac:spMk id="9" creationId="{90050ABF-6993-4BFE-B4B9-D29F72B3110D}"/>
          </ac:spMkLst>
        </pc:spChg>
        <pc:picChg chg="del">
          <ac:chgData name="Jade Gooch" userId="da61e957-a181-4154-8936-cbcec0dcffa3" providerId="ADAL" clId="{52343636-38F2-4C2C-86B0-76E5A23E352E}" dt="2026-01-15T19:46:48.387" v="10" actId="478"/>
          <ac:picMkLst>
            <pc:docMk/>
            <pc:sldMk cId="479717910" sldId="256"/>
            <ac:picMk id="5" creationId="{9D5E7909-8BF1-434E-9F6E-91F5E20F9565}"/>
          </ac:picMkLst>
        </pc:picChg>
        <pc:picChg chg="add mod">
          <ac:chgData name="Jade Gooch" userId="da61e957-a181-4154-8936-cbcec0dcffa3" providerId="ADAL" clId="{52343636-38F2-4C2C-86B0-76E5A23E352E}" dt="2026-01-15T19:49:46.108" v="18" actId="14100"/>
          <ac:picMkLst>
            <pc:docMk/>
            <pc:sldMk cId="479717910" sldId="256"/>
            <ac:picMk id="6" creationId="{E5D57035-7980-45E2-9D59-3D8535B72B16}"/>
          </ac:picMkLst>
        </pc:picChg>
        <pc:picChg chg="del">
          <ac:chgData name="Jade Gooch" userId="da61e957-a181-4154-8936-cbcec0dcffa3" providerId="ADAL" clId="{52343636-38F2-4C2C-86B0-76E5A23E352E}" dt="2026-01-15T19:46:54.468" v="14" actId="478"/>
          <ac:picMkLst>
            <pc:docMk/>
            <pc:sldMk cId="479717910" sldId="256"/>
            <ac:picMk id="8" creationId="{CE3278A3-367D-4C04-BC87-D488DD45AECA}"/>
          </ac:picMkLst>
        </pc:picChg>
        <pc:picChg chg="add mod">
          <ac:chgData name="Jade Gooch" userId="da61e957-a181-4154-8936-cbcec0dcffa3" providerId="ADAL" clId="{52343636-38F2-4C2C-86B0-76E5A23E352E}" dt="2026-01-15T19:50:29.079" v="23" actId="1076"/>
          <ac:picMkLst>
            <pc:docMk/>
            <pc:sldMk cId="479717910" sldId="256"/>
            <ac:picMk id="10" creationId="{6C03C6F2-9CD8-474E-ADC9-274C957496CD}"/>
          </ac:picMkLst>
        </pc:picChg>
        <pc:picChg chg="del">
          <ac:chgData name="Jade Gooch" userId="da61e957-a181-4154-8936-cbcec0dcffa3" providerId="ADAL" clId="{52343636-38F2-4C2C-86B0-76E5A23E352E}" dt="2026-01-15T19:46:50.077" v="11" actId="478"/>
          <ac:picMkLst>
            <pc:docMk/>
            <pc:sldMk cId="479717910" sldId="256"/>
            <ac:picMk id="12" creationId="{98FFBEC6-3751-4EED-9E29-644F7A551C39}"/>
          </ac:picMkLst>
        </pc:picChg>
        <pc:picChg chg="add del mod">
          <ac:chgData name="Jade Gooch" userId="da61e957-a181-4154-8936-cbcec0dcffa3" providerId="ADAL" clId="{52343636-38F2-4C2C-86B0-76E5A23E352E}" dt="2026-01-15T19:50:58.926" v="26" actId="478"/>
          <ac:picMkLst>
            <pc:docMk/>
            <pc:sldMk cId="479717910" sldId="256"/>
            <ac:picMk id="13" creationId="{6CB49C14-3A5F-4411-9B63-BA1AE3E6EE4F}"/>
          </ac:picMkLst>
        </pc:picChg>
        <pc:picChg chg="add mod">
          <ac:chgData name="Jade Gooch" userId="da61e957-a181-4154-8936-cbcec0dcffa3" providerId="ADAL" clId="{52343636-38F2-4C2C-86B0-76E5A23E352E}" dt="2026-01-15T19:51:25.196" v="32" actId="1076"/>
          <ac:picMkLst>
            <pc:docMk/>
            <pc:sldMk cId="479717910" sldId="256"/>
            <ac:picMk id="15" creationId="{0B03C9B7-D023-4A37-96E1-5F82501D9624}"/>
          </ac:picMkLst>
        </pc:picChg>
        <pc:picChg chg="del">
          <ac:chgData name="Jade Gooch" userId="da61e957-a181-4154-8936-cbcec0dcffa3" providerId="ADAL" clId="{52343636-38F2-4C2C-86B0-76E5A23E352E}" dt="2026-01-15T19:46:51.444" v="12" actId="478"/>
          <ac:picMkLst>
            <pc:docMk/>
            <pc:sldMk cId="479717910" sldId="256"/>
            <ac:picMk id="16" creationId="{EBC56EE4-3A82-4CBF-9A85-FBDC95E2FBC2}"/>
          </ac:picMkLst>
        </pc:picChg>
        <pc:picChg chg="del">
          <ac:chgData name="Jade Gooch" userId="da61e957-a181-4154-8936-cbcec0dcffa3" providerId="ADAL" clId="{52343636-38F2-4C2C-86B0-76E5A23E352E}" dt="2026-01-15T19:46:52.873" v="13" actId="478"/>
          <ac:picMkLst>
            <pc:docMk/>
            <pc:sldMk cId="479717910" sldId="256"/>
            <ac:picMk id="19" creationId="{B15279B7-27D1-48FB-8F12-83E38EEB210A}"/>
          </ac:picMkLst>
        </pc:picChg>
        <pc:picChg chg="add mod">
          <ac:chgData name="Jade Gooch" userId="da61e957-a181-4154-8936-cbcec0dcffa3" providerId="ADAL" clId="{52343636-38F2-4C2C-86B0-76E5A23E352E}" dt="2026-01-15T19:51:49.443" v="37" actId="1076"/>
          <ac:picMkLst>
            <pc:docMk/>
            <pc:sldMk cId="479717910" sldId="256"/>
            <ac:picMk id="20" creationId="{0A0E5B91-FF88-49E9-B2CA-FDF806B74F84}"/>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E8B61-997F-49FD-8A3F-42C100C0C9A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FBB055E-15EF-4903-ADF0-5B51A1F585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1CB4F32-E82B-4980-A9EE-FD991D9C3254}"/>
              </a:ext>
            </a:extLst>
          </p:cNvPr>
          <p:cNvSpPr>
            <a:spLocks noGrp="1"/>
          </p:cNvSpPr>
          <p:nvPr>
            <p:ph type="dt" sz="half" idx="10"/>
          </p:nvPr>
        </p:nvSpPr>
        <p:spPr/>
        <p:txBody>
          <a:bodyPr/>
          <a:lstStyle/>
          <a:p>
            <a:fld id="{7BA97F61-5437-4A0F-AE87-78E3716B20D8}" type="datetimeFigureOut">
              <a:rPr lang="en-GB" smtClean="0"/>
              <a:t>15/01/2026</a:t>
            </a:fld>
            <a:endParaRPr lang="en-GB"/>
          </a:p>
        </p:txBody>
      </p:sp>
      <p:sp>
        <p:nvSpPr>
          <p:cNvPr id="5" name="Footer Placeholder 4">
            <a:extLst>
              <a:ext uri="{FF2B5EF4-FFF2-40B4-BE49-F238E27FC236}">
                <a16:creationId xmlns:a16="http://schemas.microsoft.com/office/drawing/2014/main" id="{D4ACC263-F9CC-4270-8B98-9B2A892BE2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4CFB7E-E0A9-4431-BB12-E0DB8FA6BF25}"/>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235284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96716-8172-4B40-9775-10F300A3627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60CE599-06EC-4485-8A22-04DFF5BD958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EC69799-C661-4CC7-AF91-081ADFAAD455}"/>
              </a:ext>
            </a:extLst>
          </p:cNvPr>
          <p:cNvSpPr>
            <a:spLocks noGrp="1"/>
          </p:cNvSpPr>
          <p:nvPr>
            <p:ph type="dt" sz="half" idx="10"/>
          </p:nvPr>
        </p:nvSpPr>
        <p:spPr/>
        <p:txBody>
          <a:bodyPr/>
          <a:lstStyle/>
          <a:p>
            <a:fld id="{7BA97F61-5437-4A0F-AE87-78E3716B20D8}" type="datetimeFigureOut">
              <a:rPr lang="en-GB" smtClean="0"/>
              <a:t>15/01/2026</a:t>
            </a:fld>
            <a:endParaRPr lang="en-GB"/>
          </a:p>
        </p:txBody>
      </p:sp>
      <p:sp>
        <p:nvSpPr>
          <p:cNvPr id="5" name="Footer Placeholder 4">
            <a:extLst>
              <a:ext uri="{FF2B5EF4-FFF2-40B4-BE49-F238E27FC236}">
                <a16:creationId xmlns:a16="http://schemas.microsoft.com/office/drawing/2014/main" id="{161FDE72-DE7A-4E69-9819-9760D9DB7F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EC1380-DB76-4067-BD1F-496870658AA8}"/>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46688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3A44E-A9DA-4162-9992-42181BD0B4A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C538EC7-A081-4170-9E21-EB1B7B56EB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DA9F6-C498-4E77-8BEE-04C3BD642D14}"/>
              </a:ext>
            </a:extLst>
          </p:cNvPr>
          <p:cNvSpPr>
            <a:spLocks noGrp="1"/>
          </p:cNvSpPr>
          <p:nvPr>
            <p:ph type="dt" sz="half" idx="10"/>
          </p:nvPr>
        </p:nvSpPr>
        <p:spPr/>
        <p:txBody>
          <a:bodyPr/>
          <a:lstStyle/>
          <a:p>
            <a:fld id="{7BA97F61-5437-4A0F-AE87-78E3716B20D8}" type="datetimeFigureOut">
              <a:rPr lang="en-GB" smtClean="0"/>
              <a:t>15/01/2026</a:t>
            </a:fld>
            <a:endParaRPr lang="en-GB"/>
          </a:p>
        </p:txBody>
      </p:sp>
      <p:sp>
        <p:nvSpPr>
          <p:cNvPr id="5" name="Footer Placeholder 4">
            <a:extLst>
              <a:ext uri="{FF2B5EF4-FFF2-40B4-BE49-F238E27FC236}">
                <a16:creationId xmlns:a16="http://schemas.microsoft.com/office/drawing/2014/main" id="{7269247D-4A3A-48F9-B8ED-7306D2FE57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2070C2-3012-4A19-BFE2-4D6DE23C99C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761582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5166-40E8-4424-8D9F-4456B01A893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29A1E51-8DBD-4260-AF06-1C4711DF6E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2E7CCFA-3C92-4B42-BC71-EAE62C6B094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0D1EBAB-1E4C-490F-AB82-F4B8D55CAACE}"/>
              </a:ext>
            </a:extLst>
          </p:cNvPr>
          <p:cNvSpPr>
            <a:spLocks noGrp="1"/>
          </p:cNvSpPr>
          <p:nvPr>
            <p:ph type="dt" sz="half" idx="10"/>
          </p:nvPr>
        </p:nvSpPr>
        <p:spPr/>
        <p:txBody>
          <a:bodyPr/>
          <a:lstStyle/>
          <a:p>
            <a:fld id="{7BA97F61-5437-4A0F-AE87-78E3716B20D8}" type="datetimeFigureOut">
              <a:rPr lang="en-GB" smtClean="0"/>
              <a:t>15/01/2026</a:t>
            </a:fld>
            <a:endParaRPr lang="en-GB"/>
          </a:p>
        </p:txBody>
      </p:sp>
      <p:sp>
        <p:nvSpPr>
          <p:cNvPr id="6" name="Footer Placeholder 5">
            <a:extLst>
              <a:ext uri="{FF2B5EF4-FFF2-40B4-BE49-F238E27FC236}">
                <a16:creationId xmlns:a16="http://schemas.microsoft.com/office/drawing/2014/main" id="{147514A7-4B39-4FCB-9A71-6E7B0EFA56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085078-5C4B-43E7-8E68-AAD336522C2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1682296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2BEFD-3334-4776-B7D6-197484BDC3E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AF70199-A359-44B3-8516-64B45428C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2FCD0E7-2D65-4B47-80FA-48AE61E13E1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B420CC8-C633-4705-A3E5-514C95282F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C124177-3258-4508-8D9E-D66BFB98100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621098F-9EFC-428D-83B9-FFF0070939BC}"/>
              </a:ext>
            </a:extLst>
          </p:cNvPr>
          <p:cNvSpPr>
            <a:spLocks noGrp="1"/>
          </p:cNvSpPr>
          <p:nvPr>
            <p:ph type="dt" sz="half" idx="10"/>
          </p:nvPr>
        </p:nvSpPr>
        <p:spPr/>
        <p:txBody>
          <a:bodyPr/>
          <a:lstStyle/>
          <a:p>
            <a:fld id="{7BA97F61-5437-4A0F-AE87-78E3716B20D8}" type="datetimeFigureOut">
              <a:rPr lang="en-GB" smtClean="0"/>
              <a:t>15/01/2026</a:t>
            </a:fld>
            <a:endParaRPr lang="en-GB"/>
          </a:p>
        </p:txBody>
      </p:sp>
      <p:sp>
        <p:nvSpPr>
          <p:cNvPr id="8" name="Footer Placeholder 7">
            <a:extLst>
              <a:ext uri="{FF2B5EF4-FFF2-40B4-BE49-F238E27FC236}">
                <a16:creationId xmlns:a16="http://schemas.microsoft.com/office/drawing/2014/main" id="{9704B2F1-B1D9-4DC9-95AE-11EA007BED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118652-38D4-41E4-8843-07D82EF9BB4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972968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0F9AC-97BF-496C-BD91-95ACE021FEC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C63B54E-A75D-46B3-AF15-92DC9C8B4DB8}"/>
              </a:ext>
            </a:extLst>
          </p:cNvPr>
          <p:cNvSpPr>
            <a:spLocks noGrp="1"/>
          </p:cNvSpPr>
          <p:nvPr>
            <p:ph type="dt" sz="half" idx="10"/>
          </p:nvPr>
        </p:nvSpPr>
        <p:spPr/>
        <p:txBody>
          <a:bodyPr/>
          <a:lstStyle/>
          <a:p>
            <a:fld id="{7BA97F61-5437-4A0F-AE87-78E3716B20D8}" type="datetimeFigureOut">
              <a:rPr lang="en-GB" smtClean="0"/>
              <a:t>15/01/2026</a:t>
            </a:fld>
            <a:endParaRPr lang="en-GB"/>
          </a:p>
        </p:txBody>
      </p:sp>
      <p:sp>
        <p:nvSpPr>
          <p:cNvPr id="4" name="Footer Placeholder 3">
            <a:extLst>
              <a:ext uri="{FF2B5EF4-FFF2-40B4-BE49-F238E27FC236}">
                <a16:creationId xmlns:a16="http://schemas.microsoft.com/office/drawing/2014/main" id="{6C01CFF6-866A-4483-81A3-D8B630B7094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95BA5F7-3EBE-49EC-82C7-D43434FC373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05003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692D91-4355-40DF-A395-7812130B730C}"/>
              </a:ext>
            </a:extLst>
          </p:cNvPr>
          <p:cNvSpPr>
            <a:spLocks noGrp="1"/>
          </p:cNvSpPr>
          <p:nvPr>
            <p:ph type="dt" sz="half" idx="10"/>
          </p:nvPr>
        </p:nvSpPr>
        <p:spPr/>
        <p:txBody>
          <a:bodyPr/>
          <a:lstStyle/>
          <a:p>
            <a:fld id="{7BA97F61-5437-4A0F-AE87-78E3716B20D8}" type="datetimeFigureOut">
              <a:rPr lang="en-GB" smtClean="0"/>
              <a:t>15/01/2026</a:t>
            </a:fld>
            <a:endParaRPr lang="en-GB"/>
          </a:p>
        </p:txBody>
      </p:sp>
      <p:sp>
        <p:nvSpPr>
          <p:cNvPr id="3" name="Footer Placeholder 2">
            <a:extLst>
              <a:ext uri="{FF2B5EF4-FFF2-40B4-BE49-F238E27FC236}">
                <a16:creationId xmlns:a16="http://schemas.microsoft.com/office/drawing/2014/main" id="{B542F847-2217-4B4E-A944-BB1CE99F3B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05F612-AD1A-4699-A486-3EB58FE2EF1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267364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4A8B2-63EF-4F41-87F2-7D06A719C8A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1C5C140-75F4-4516-BB39-697AED1B05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EBD349C-3FDC-4299-844C-614BA6A003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6F2E17-8CF1-49CB-B729-3CBB66534C8B}"/>
              </a:ext>
            </a:extLst>
          </p:cNvPr>
          <p:cNvSpPr>
            <a:spLocks noGrp="1"/>
          </p:cNvSpPr>
          <p:nvPr>
            <p:ph type="dt" sz="half" idx="10"/>
          </p:nvPr>
        </p:nvSpPr>
        <p:spPr/>
        <p:txBody>
          <a:bodyPr/>
          <a:lstStyle/>
          <a:p>
            <a:fld id="{7BA97F61-5437-4A0F-AE87-78E3716B20D8}" type="datetimeFigureOut">
              <a:rPr lang="en-GB" smtClean="0"/>
              <a:t>15/01/2026</a:t>
            </a:fld>
            <a:endParaRPr lang="en-GB"/>
          </a:p>
        </p:txBody>
      </p:sp>
      <p:sp>
        <p:nvSpPr>
          <p:cNvPr id="6" name="Footer Placeholder 5">
            <a:extLst>
              <a:ext uri="{FF2B5EF4-FFF2-40B4-BE49-F238E27FC236}">
                <a16:creationId xmlns:a16="http://schemas.microsoft.com/office/drawing/2014/main" id="{814B3291-2054-40E5-AFFA-A9A49C6B83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A3E5CD-473B-43E7-9556-890B8583653A}"/>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427578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6D84C-3BE1-4B25-B1E2-B6FD7D3A07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1FC9D3F-E7EC-4658-90E6-26BE2EA732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19E113-0E1E-4623-8230-7DCEC06C14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E99225-C69D-4DFC-8F37-644F6D407501}"/>
              </a:ext>
            </a:extLst>
          </p:cNvPr>
          <p:cNvSpPr>
            <a:spLocks noGrp="1"/>
          </p:cNvSpPr>
          <p:nvPr>
            <p:ph type="dt" sz="half" idx="10"/>
          </p:nvPr>
        </p:nvSpPr>
        <p:spPr/>
        <p:txBody>
          <a:bodyPr/>
          <a:lstStyle/>
          <a:p>
            <a:fld id="{7BA97F61-5437-4A0F-AE87-78E3716B20D8}" type="datetimeFigureOut">
              <a:rPr lang="en-GB" smtClean="0"/>
              <a:t>15/01/2026</a:t>
            </a:fld>
            <a:endParaRPr lang="en-GB"/>
          </a:p>
        </p:txBody>
      </p:sp>
      <p:sp>
        <p:nvSpPr>
          <p:cNvPr id="6" name="Footer Placeholder 5">
            <a:extLst>
              <a:ext uri="{FF2B5EF4-FFF2-40B4-BE49-F238E27FC236}">
                <a16:creationId xmlns:a16="http://schemas.microsoft.com/office/drawing/2014/main" id="{CC4E7D5F-DFF4-431A-A28A-F6B00B1122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785398-4EBF-48C6-AE6B-DECEE9CEDFB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52715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84E45-18AE-4255-9291-6AFEF696D36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A737D92-1D73-4A98-9EF3-5604CE70132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0C5C121-4853-483A-8E9E-D6D4EDB76673}"/>
              </a:ext>
            </a:extLst>
          </p:cNvPr>
          <p:cNvSpPr>
            <a:spLocks noGrp="1"/>
          </p:cNvSpPr>
          <p:nvPr>
            <p:ph type="dt" sz="half" idx="10"/>
          </p:nvPr>
        </p:nvSpPr>
        <p:spPr/>
        <p:txBody>
          <a:bodyPr/>
          <a:lstStyle/>
          <a:p>
            <a:fld id="{7BA97F61-5437-4A0F-AE87-78E3716B20D8}" type="datetimeFigureOut">
              <a:rPr lang="en-GB" smtClean="0"/>
              <a:t>15/01/2026</a:t>
            </a:fld>
            <a:endParaRPr lang="en-GB"/>
          </a:p>
        </p:txBody>
      </p:sp>
      <p:sp>
        <p:nvSpPr>
          <p:cNvPr id="5" name="Footer Placeholder 4">
            <a:extLst>
              <a:ext uri="{FF2B5EF4-FFF2-40B4-BE49-F238E27FC236}">
                <a16:creationId xmlns:a16="http://schemas.microsoft.com/office/drawing/2014/main" id="{4C9ADB43-0FB7-4D1D-9EFD-B8139E3F9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415FAB-3188-4F70-BEB0-0D8C48E79F72}"/>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932202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A930D8-E150-4A4D-B11B-A494C0BF59E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931B25E-1E3F-47ED-920D-A2945F5216E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9184D0B-0227-4CE5-BBDF-728DA6C47D1B}"/>
              </a:ext>
            </a:extLst>
          </p:cNvPr>
          <p:cNvSpPr>
            <a:spLocks noGrp="1"/>
          </p:cNvSpPr>
          <p:nvPr>
            <p:ph type="dt" sz="half" idx="10"/>
          </p:nvPr>
        </p:nvSpPr>
        <p:spPr/>
        <p:txBody>
          <a:bodyPr/>
          <a:lstStyle/>
          <a:p>
            <a:fld id="{7BA97F61-5437-4A0F-AE87-78E3716B20D8}" type="datetimeFigureOut">
              <a:rPr lang="en-GB" smtClean="0"/>
              <a:t>15/01/2026</a:t>
            </a:fld>
            <a:endParaRPr lang="en-GB"/>
          </a:p>
        </p:txBody>
      </p:sp>
      <p:sp>
        <p:nvSpPr>
          <p:cNvPr id="5" name="Footer Placeholder 4">
            <a:extLst>
              <a:ext uri="{FF2B5EF4-FFF2-40B4-BE49-F238E27FC236}">
                <a16:creationId xmlns:a16="http://schemas.microsoft.com/office/drawing/2014/main" id="{0907D6B9-6609-4A7F-A561-553830B0A0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D1DC15-1FA0-4DCF-8FD3-EDB62170104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02604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FF32FC-3951-43DC-97B3-3DA192B941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370ACC1-30D2-40B7-823B-A3BB3B2CD3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96F054-95D9-485E-9F3D-F40F48EAAB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A97F61-5437-4A0F-AE87-78E3716B20D8}" type="datetimeFigureOut">
              <a:rPr lang="en-GB" smtClean="0"/>
              <a:t>15/01/2026</a:t>
            </a:fld>
            <a:endParaRPr lang="en-GB"/>
          </a:p>
        </p:txBody>
      </p:sp>
      <p:sp>
        <p:nvSpPr>
          <p:cNvPr id="5" name="Footer Placeholder 4">
            <a:extLst>
              <a:ext uri="{FF2B5EF4-FFF2-40B4-BE49-F238E27FC236}">
                <a16:creationId xmlns:a16="http://schemas.microsoft.com/office/drawing/2014/main" id="{927B9E96-DC0D-4D6B-833C-F88F9A8BAC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3F57A6-767E-48E4-81EE-0B1C8A0970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F8E0A6-1039-46CA-8936-EBDFD84E626D}" type="slidenum">
              <a:rPr lang="en-GB" smtClean="0"/>
              <a:t>‹#›</a:t>
            </a:fld>
            <a:endParaRPr lang="en-GB"/>
          </a:p>
        </p:txBody>
      </p:sp>
    </p:spTree>
    <p:extLst>
      <p:ext uri="{BB962C8B-B14F-4D97-AF65-F5344CB8AC3E}">
        <p14:creationId xmlns:p14="http://schemas.microsoft.com/office/powerpoint/2010/main" val="2271295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D459FFAB-B46F-47F1-B7F5-8E6D5B69C18D}"/>
              </a:ext>
            </a:extLst>
          </p:cNvPr>
          <p:cNvSpPr txBox="1">
            <a:spLocks noChangeArrowheads="1"/>
          </p:cNvSpPr>
          <p:nvPr/>
        </p:nvSpPr>
        <p:spPr bwMode="auto">
          <a:xfrm>
            <a:off x="3200400" y="180975"/>
            <a:ext cx="4514850" cy="948578"/>
          </a:xfrm>
          <a:prstGeom prst="rect">
            <a:avLst/>
          </a:prstGeom>
          <a:solidFill>
            <a:schemeClr val="accent1">
              <a:lumMod val="60000"/>
              <a:lumOff val="40000"/>
            </a:schemeClr>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2400" dirty="0">
                <a:ln>
                  <a:noFill/>
                </a:ln>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Butterfly Class Newsletter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dirty="0">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16.01.26</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90050ABF-6993-4BFE-B4B9-D29F72B3110D}"/>
              </a:ext>
            </a:extLst>
          </p:cNvPr>
          <p:cNvSpPr txBox="1"/>
          <p:nvPr/>
        </p:nvSpPr>
        <p:spPr>
          <a:xfrm>
            <a:off x="5957887" y="5186366"/>
            <a:ext cx="6061722" cy="1077218"/>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Named P.E kits: </a:t>
            </a:r>
          </a:p>
          <a:p>
            <a:pPr algn="ctr"/>
            <a:r>
              <a:rPr lang="en-GB" sz="1600" dirty="0">
                <a:latin typeface="SassoonCRInfantMedium" panose="00000500000000000000" pitchFamily="2" charset="0"/>
              </a:rPr>
              <a:t>Please can you make sure that all bits of the P.E kit have your child’s name in. It makes it much easier to find the owner when they take things like </a:t>
            </a:r>
            <a:r>
              <a:rPr lang="en-GB" sz="1600">
                <a:latin typeface="SassoonCRInfantMedium" panose="00000500000000000000" pitchFamily="2" charset="0"/>
              </a:rPr>
              <a:t>their jackets off. </a:t>
            </a:r>
            <a:endParaRPr lang="en-GB" sz="1600" dirty="0">
              <a:latin typeface="SassoonCRInfantMedium" panose="00000500000000000000" pitchFamily="2" charset="0"/>
            </a:endParaRPr>
          </a:p>
        </p:txBody>
      </p:sp>
      <p:sp>
        <p:nvSpPr>
          <p:cNvPr id="2" name="TextBox 1">
            <a:extLst>
              <a:ext uri="{FF2B5EF4-FFF2-40B4-BE49-F238E27FC236}">
                <a16:creationId xmlns:a16="http://schemas.microsoft.com/office/drawing/2014/main" id="{D032FF4C-0609-4F86-BB76-DE45AEAAA0CF}"/>
              </a:ext>
            </a:extLst>
          </p:cNvPr>
          <p:cNvSpPr txBox="1"/>
          <p:nvPr/>
        </p:nvSpPr>
        <p:spPr>
          <a:xfrm>
            <a:off x="304800" y="1219200"/>
            <a:ext cx="11306175" cy="1077218"/>
          </a:xfrm>
          <a:prstGeom prst="rect">
            <a:avLst/>
          </a:prstGeom>
          <a:noFill/>
          <a:ln w="38100">
            <a:solidFill>
              <a:schemeClr val="tx1"/>
            </a:solidFill>
          </a:ln>
        </p:spPr>
        <p:txBody>
          <a:bodyPr wrap="square" rtlCol="0">
            <a:spAutoFit/>
          </a:bodyPr>
          <a:lstStyle/>
          <a:p>
            <a:r>
              <a:rPr lang="en-GB" sz="1600" dirty="0">
                <a:latin typeface="SassoonCRInfantMedium" panose="00000500000000000000" pitchFamily="2" charset="0"/>
              </a:rPr>
              <a:t>This week the children have been getting busy outdoors. We have been using the story of The Three Little Pigs this week. The children have enjoyed retelling the story outside. They have even been using some adventurous vocabulary to describe the houses such as flimsy and sturdy. They have also experimented with leaving water outside each night and seeing what happens. We had ice one day and not then not the next so we talked about why this had happened. </a:t>
            </a:r>
          </a:p>
        </p:txBody>
      </p:sp>
      <p:sp>
        <p:nvSpPr>
          <p:cNvPr id="17" name="TextBox 16">
            <a:extLst>
              <a:ext uri="{FF2B5EF4-FFF2-40B4-BE49-F238E27FC236}">
                <a16:creationId xmlns:a16="http://schemas.microsoft.com/office/drawing/2014/main" id="{5DBBBE64-9B9F-4D7F-B84E-A5FC4F126C1D}"/>
              </a:ext>
            </a:extLst>
          </p:cNvPr>
          <p:cNvSpPr txBox="1"/>
          <p:nvPr/>
        </p:nvSpPr>
        <p:spPr>
          <a:xfrm>
            <a:off x="212141" y="5042118"/>
            <a:ext cx="5514975" cy="1569660"/>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Reading and Sound Cards: </a:t>
            </a:r>
          </a:p>
          <a:p>
            <a:pPr algn="ctr"/>
            <a:r>
              <a:rPr lang="en-GB" sz="1600" dirty="0">
                <a:latin typeface="SassoonCRInfantMedium" panose="00000500000000000000" pitchFamily="2" charset="0"/>
              </a:rPr>
              <a:t>Please ensure children are reading their book at home. We aim for them to read at home 3 times a week. Please write this in their communication book and we will make sure they get a sticker for their effort. Children can also practise their sound cards as well and this still counts as reading. </a:t>
            </a:r>
          </a:p>
        </p:txBody>
      </p:sp>
      <p:pic>
        <p:nvPicPr>
          <p:cNvPr id="6" name="Picture 5">
            <a:extLst>
              <a:ext uri="{FF2B5EF4-FFF2-40B4-BE49-F238E27FC236}">
                <a16:creationId xmlns:a16="http://schemas.microsoft.com/office/drawing/2014/main" id="{E5D57035-7980-45E2-9D59-3D8535B72B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9691" y="2372286"/>
            <a:ext cx="2081944" cy="2428314"/>
          </a:xfrm>
          <a:prstGeom prst="rect">
            <a:avLst/>
          </a:prstGeom>
        </p:spPr>
      </p:pic>
      <p:pic>
        <p:nvPicPr>
          <p:cNvPr id="10" name="Picture 9">
            <a:extLst>
              <a:ext uri="{FF2B5EF4-FFF2-40B4-BE49-F238E27FC236}">
                <a16:creationId xmlns:a16="http://schemas.microsoft.com/office/drawing/2014/main" id="{6C03C6F2-9CD8-474E-ADC9-274C957496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88748" y="2368470"/>
            <a:ext cx="2681710" cy="2601596"/>
          </a:xfrm>
          <a:prstGeom prst="rect">
            <a:avLst/>
          </a:prstGeom>
        </p:spPr>
      </p:pic>
      <p:pic>
        <p:nvPicPr>
          <p:cNvPr id="15" name="Picture 14">
            <a:extLst>
              <a:ext uri="{FF2B5EF4-FFF2-40B4-BE49-F238E27FC236}">
                <a16:creationId xmlns:a16="http://schemas.microsoft.com/office/drawing/2014/main" id="{0B03C9B7-D023-4A37-96E1-5F82501D962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66603" y="2432974"/>
            <a:ext cx="2543598" cy="2367626"/>
          </a:xfrm>
          <a:prstGeom prst="rect">
            <a:avLst/>
          </a:prstGeom>
        </p:spPr>
      </p:pic>
      <p:pic>
        <p:nvPicPr>
          <p:cNvPr id="20" name="Picture 19">
            <a:extLst>
              <a:ext uri="{FF2B5EF4-FFF2-40B4-BE49-F238E27FC236}">
                <a16:creationId xmlns:a16="http://schemas.microsoft.com/office/drawing/2014/main" id="{0A0E5B91-FF88-49E9-B2CA-FDF806B74F8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57887" y="2397469"/>
            <a:ext cx="2543598" cy="2543598"/>
          </a:xfrm>
          <a:prstGeom prst="rect">
            <a:avLst/>
          </a:prstGeom>
        </p:spPr>
      </p:pic>
    </p:spTree>
    <p:extLst>
      <p:ext uri="{BB962C8B-B14F-4D97-AF65-F5344CB8AC3E}">
        <p14:creationId xmlns:p14="http://schemas.microsoft.com/office/powerpoint/2010/main" val="479717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1108</TotalTime>
  <Words>198</Words>
  <Application>Microsoft Office PowerPoint</Application>
  <PresentationFormat>Widescreen</PresentationFormat>
  <Paragraphs>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SassoonCRInfantMedium</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Jade Gooch</dc:creator>
  <cp:lastModifiedBy>Jade Gooch</cp:lastModifiedBy>
  <cp:revision>47</cp:revision>
  <dcterms:created xsi:type="dcterms:W3CDTF">2025-01-23T14:35:00Z</dcterms:created>
  <dcterms:modified xsi:type="dcterms:W3CDTF">2026-01-15T19:59:10Z</dcterms:modified>
</cp:coreProperties>
</file>